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03" r:id="rId2"/>
    <p:sldId id="310" r:id="rId3"/>
    <p:sldId id="307" r:id="rId4"/>
    <p:sldId id="305" r:id="rId5"/>
    <p:sldId id="259" r:id="rId6"/>
    <p:sldId id="260" r:id="rId7"/>
    <p:sldId id="261" r:id="rId8"/>
    <p:sldId id="262" r:id="rId9"/>
    <p:sldId id="263" r:id="rId10"/>
    <p:sldId id="308" r:id="rId11"/>
    <p:sldId id="314" r:id="rId12"/>
    <p:sldId id="309" r:id="rId13"/>
    <p:sldId id="317" r:id="rId14"/>
    <p:sldId id="318" r:id="rId15"/>
    <p:sldId id="264" r:id="rId16"/>
    <p:sldId id="265" r:id="rId17"/>
    <p:sldId id="311" r:id="rId18"/>
    <p:sldId id="266" r:id="rId19"/>
    <p:sldId id="267" r:id="rId20"/>
    <p:sldId id="323" r:id="rId21"/>
    <p:sldId id="324" r:id="rId22"/>
    <p:sldId id="319" r:id="rId23"/>
    <p:sldId id="268" r:id="rId24"/>
    <p:sldId id="269" r:id="rId25"/>
    <p:sldId id="270" r:id="rId26"/>
    <p:sldId id="272" r:id="rId27"/>
    <p:sldId id="315" r:id="rId28"/>
    <p:sldId id="273" r:id="rId29"/>
    <p:sldId id="274" r:id="rId30"/>
    <p:sldId id="275" r:id="rId31"/>
    <p:sldId id="316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322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328" r:id="rId50"/>
    <p:sldId id="292" r:id="rId51"/>
    <p:sldId id="293" r:id="rId52"/>
    <p:sldId id="325" r:id="rId53"/>
    <p:sldId id="327" r:id="rId54"/>
    <p:sldId id="294" r:id="rId55"/>
    <p:sldId id="320" r:id="rId56"/>
    <p:sldId id="321" r:id="rId57"/>
    <p:sldId id="295" r:id="rId58"/>
    <p:sldId id="296" r:id="rId59"/>
    <p:sldId id="297" r:id="rId60"/>
    <p:sldId id="299" r:id="rId61"/>
    <p:sldId id="301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3597" autoAdjust="0"/>
  </p:normalViewPr>
  <p:slideViewPr>
    <p:cSldViewPr>
      <p:cViewPr varScale="1">
        <p:scale>
          <a:sx n="107" d="100"/>
          <a:sy n="107" d="100"/>
        </p:scale>
        <p:origin x="23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012C-8C62-4037-B85B-0DF523E6AC56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1938-6D83-4970-A4B9-28181B53471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Definizione aggiornata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Sono indipendenti anche : due scale in compartimenti </a:t>
            </a:r>
            <a:r>
              <a:rPr lang="it-IT" dirty="0" err="1"/>
              <a:t>diversi—un</a:t>
            </a:r>
            <a:r>
              <a:rPr lang="it-IT" dirty="0"/>
              <a:t> comparto con una scala esterna e una interna— due scale aperte nello stesso </a:t>
            </a:r>
            <a:r>
              <a:rPr lang="it-IT" dirty="0" err="1"/>
              <a:t>comartimento</a:t>
            </a:r>
            <a:r>
              <a:rPr lang="it-IT" dirty="0"/>
              <a:t> senza corridoio cieco in </a:t>
            </a:r>
            <a:r>
              <a:rPr lang="it-IT" dirty="0" err="1"/>
              <a:t>entrta</a:t>
            </a:r>
            <a:r>
              <a:rPr lang="it-IT" dirty="0"/>
              <a:t> e in uscita (no </a:t>
            </a:r>
            <a:r>
              <a:rPr lang="it-IT" dirty="0" err="1"/>
              <a:t>corrioio</a:t>
            </a:r>
            <a:r>
              <a:rPr lang="it-IT" dirty="0"/>
              <a:t> cieco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E’ consentito eliminare una parte finale del corridoio cieco con delle misure di sicurezza aggiuntive  filtro o prova di fumo e filtro nonché riduzione della capienza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 prova di fumo oppure esterne ( su muro taglia fuoco o </a:t>
            </a:r>
            <a:r>
              <a:rPr lang="it-IT"/>
              <a:t>con passerella)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 esodo verso luogo sicuro cioè esterno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50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 raddoppiano il massimo affollamento e la lunghezza del corridoio cieco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58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soluzioni progettuali sono : 1– Soluzioni conformi</a:t>
            </a:r>
          </a:p>
          <a:p>
            <a:r>
              <a:rPr lang="it-IT" dirty="0"/>
              <a:t>                                            2– Soluzioni alternative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Applicazione delle soluzioni conformi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Applicazioni delle  soluzioni alternative   Esempio FSE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codice suggerisce cosa bisogna dimostrare nelle soluzioni alternative scelte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scale mobili e i marciapiedi  mobili sono considerati , con particolari condizioni, vie di esodo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Nello stesso edificio possono coesistere diverse attività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zone campite rappresentano corridoi ciechi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1938-6D83-4970-A4B9-28181B53471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940048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FF0000"/>
                </a:solidFill>
              </a:rPr>
              <a:t>Misura  S.4  </a:t>
            </a:r>
            <a:br>
              <a:rPr lang="it-IT" sz="6000" dirty="0">
                <a:solidFill>
                  <a:srgbClr val="FF0000"/>
                </a:solidFill>
              </a:rPr>
            </a:br>
            <a:r>
              <a:rPr lang="it-IT" sz="6000" dirty="0">
                <a:solidFill>
                  <a:srgbClr val="FF0000"/>
                </a:solidFill>
              </a:rPr>
              <a:t>ESODO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0900"/>
            <a:ext cx="901700" cy="927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870200"/>
            <a:ext cx="1587500" cy="1587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02100" y="6375400"/>
            <a:ext cx="927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32100" y="6502400"/>
            <a:ext cx="3441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755900" y="6629400"/>
            <a:ext cx="3619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19400" y="406400"/>
            <a:ext cx="3492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Caratteristiche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generali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[1/5]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111500" y="774700"/>
            <a:ext cx="2895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sicuro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1676400"/>
            <a:ext cx="2349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1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8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28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sicuro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38200" y="2108200"/>
            <a:ext cx="6553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nel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quale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esiste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pericolo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838200" y="2413000"/>
            <a:ext cx="7429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stazionano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transitano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caso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incendio,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grado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contenere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tutti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impiegano: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39800" y="3060700"/>
            <a:ext cx="1333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Pubblica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939800" y="3378200"/>
            <a:ext cx="4914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Spazio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scoperto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esterno,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collegato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alla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pubblica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via,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193800" y="3632200"/>
            <a:ext cx="3327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investito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dagli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effetti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dell'incendio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(es.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irraggiamento,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fumo,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crollo,</a:t>
            </a:r>
            <a:r>
              <a:rPr lang="en-US" altLang="zh-CN" sz="15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...)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46100" y="4203700"/>
            <a:ext cx="450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1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8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28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sicuro</a:t>
            </a:r>
            <a:r>
              <a:rPr lang="en-US" altLang="zh-CN" sz="28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2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temporaneo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38200" y="4673600"/>
            <a:ext cx="76835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interno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esterno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costruzioni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nel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quale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esiste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pericolo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39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imminente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stazionano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transitano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caso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incendio.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ogni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temporaneo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devono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poter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raggiungere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sicuro,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ogni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condizione</a:t>
            </a:r>
            <a:r>
              <a:rPr lang="en-US" altLang="zh-CN" sz="19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d'incendio.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95" r="1639"/>
          <a:stretch>
            <a:fillRect/>
          </a:stretch>
        </p:blipFill>
        <p:spPr bwMode="auto">
          <a:xfrm>
            <a:off x="142844" y="2071678"/>
            <a:ext cx="90011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400" y="2921000"/>
            <a:ext cx="4724400" cy="31369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6600" y="39751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36600" y="47625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102100" y="6375400"/>
            <a:ext cx="927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32100" y="6502400"/>
            <a:ext cx="3441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755900" y="6629400"/>
            <a:ext cx="3619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819400" y="406400"/>
            <a:ext cx="3492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Caratteristiche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generali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[2/5]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50900" y="774700"/>
            <a:ext cx="7416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d'esodo,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scale,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rampe,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uscite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6100" y="1676400"/>
            <a:ext cx="2438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003300" y="2247900"/>
            <a:ext cx="1524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Protetta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003300" y="2806700"/>
            <a:ext cx="27559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Esterna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Aperta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168400" y="4394200"/>
            <a:ext cx="28956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scale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terminano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sicuro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direttamente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tramite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percorso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delle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medesime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caratteristiche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168400" y="5181600"/>
            <a:ext cx="2336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Ammessi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impianti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servizio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dell'edificio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(es.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ascensori,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...)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518" r="11347"/>
          <a:stretch>
            <a:fillRect/>
          </a:stretch>
        </p:blipFill>
        <p:spPr bwMode="auto">
          <a:xfrm>
            <a:off x="1643042" y="884062"/>
            <a:ext cx="3929090" cy="560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7469" t="789" r="18512"/>
          <a:stretch>
            <a:fillRect/>
          </a:stretch>
        </p:blipFill>
        <p:spPr bwMode="auto">
          <a:xfrm>
            <a:off x="1714480" y="214290"/>
            <a:ext cx="564360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8727" r="10156" b="9608"/>
          <a:stretch>
            <a:fillRect/>
          </a:stretch>
        </p:blipFill>
        <p:spPr bwMode="auto">
          <a:xfrm>
            <a:off x="99771" y="571480"/>
            <a:ext cx="898122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300" y="2146300"/>
            <a:ext cx="3022600" cy="1892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72300" y="12192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1663700"/>
            <a:ext cx="6515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Profilo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rischio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R</a:t>
            </a:r>
            <a:r>
              <a:rPr lang="en-US" altLang="zh-CN" sz="2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vita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803900" y="33401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934200" y="43561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82700" y="4826000"/>
            <a:ext cx="7480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affollamento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densità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d'affollamento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impegna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condizione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102100" y="6375400"/>
            <a:ext cx="927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832100" y="6502400"/>
            <a:ext cx="3441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55900" y="6629400"/>
            <a:ext cx="3619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717800" y="596900"/>
            <a:ext cx="3683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Dati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ingresso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6100" y="2273300"/>
            <a:ext cx="2933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Affollamento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003300" y="2844800"/>
            <a:ext cx="1879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tabella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003300" y="3352800"/>
            <a:ext cx="4470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regola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tecnica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verticale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003300" y="3886200"/>
            <a:ext cx="59563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Riferito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norme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documenti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tecnici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Dichiarato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responsabile: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378700" y="1600200"/>
            <a:ext cx="1041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più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gravoso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340600" y="4737100"/>
            <a:ext cx="1689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responsabile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064500" y="4953000"/>
            <a:ext cx="889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rispettare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7340600" y="5156200"/>
            <a:ext cx="533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ogni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7340600" y="5372100"/>
            <a:ext cx="8255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d'esercizio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197600" y="3721100"/>
            <a:ext cx="1905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organismi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riconosciuti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683" t="6706" r="6782"/>
          <a:stretch>
            <a:fillRect/>
          </a:stretch>
        </p:blipFill>
        <p:spPr bwMode="auto">
          <a:xfrm>
            <a:off x="500034" y="394066"/>
            <a:ext cx="8286808" cy="63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727" t="5093" r="6362" b="76885"/>
          <a:stretch>
            <a:fillRect/>
          </a:stretch>
        </p:blipFill>
        <p:spPr bwMode="auto">
          <a:xfrm>
            <a:off x="428596" y="857232"/>
            <a:ext cx="86183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89500"/>
            <a:ext cx="1384300" cy="12319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02100" y="6375400"/>
            <a:ext cx="927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832100" y="6502400"/>
            <a:ext cx="3441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755900" y="6629400"/>
            <a:ext cx="3619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93800" y="596900"/>
            <a:ext cx="6743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Procedure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ammesse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1663700"/>
            <a:ext cx="20320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simultaneo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39800" y="1981200"/>
            <a:ext cx="7505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l'attivazione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procedura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segue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immediatamente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rivelazione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dell'incendio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oppure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è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differita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dopo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verifica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parte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dell'effettivo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innesco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dell'incendio.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2438400"/>
            <a:ext cx="1663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fasi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939800" y="2781300"/>
            <a:ext cx="75565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struttura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organizzata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più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compartimenti,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dopo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rivelazione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l'attivazione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dell'allarme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incendio,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viene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attivata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procedura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primo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innesco;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successivamente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avvia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l'evacuazione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altri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(es.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edifici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grande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altezza,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ospedali,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multisale,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centri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commerciali,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grandi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uffici,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...)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</a:t>
            </a:r>
            <a:r>
              <a:rPr lang="en-US" altLang="zh-CN" sz="138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ausilio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antincendio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attiva,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passiva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gestionali.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46100" y="3860800"/>
            <a:ext cx="3327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orizzontale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progressivo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39800" y="4191000"/>
            <a:ext cx="76073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modalità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prevede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spostamento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dal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primo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innesco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adiacente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capace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contenerli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proteggerli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quando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l'incendio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estinto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proceda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ad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successiva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evacuazione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verso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(es.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strutture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ospedaliere,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...).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46100" y="5054600"/>
            <a:ext cx="2298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Protezione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sul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posto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939800" y="5384800"/>
            <a:ext cx="4699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modalità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prevede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protezione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380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nel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primo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innesco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939800" y="5791200"/>
            <a:ext cx="389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(es.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centri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commerciali,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mall,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aerostazioni,</a:t>
            </a:r>
            <a:r>
              <a:rPr lang="en-US" altLang="zh-CN" sz="1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8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...).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951" t="-1367" r="10556" b="10309"/>
          <a:stretch>
            <a:fillRect/>
          </a:stretch>
        </p:blipFill>
        <p:spPr bwMode="auto">
          <a:xfrm>
            <a:off x="1000100" y="428604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951" t="35541" r="10556" b="18893"/>
          <a:stretch>
            <a:fillRect/>
          </a:stretch>
        </p:blipFill>
        <p:spPr bwMode="auto">
          <a:xfrm>
            <a:off x="1428728" y="1214422"/>
            <a:ext cx="58579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4165600"/>
            <a:ext cx="6565900" cy="2692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400" y="4165600"/>
            <a:ext cx="2184400" cy="17526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1714500"/>
            <a:ext cx="635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/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89000" y="1727200"/>
            <a:ext cx="23622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  <a:tab pos="3937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generale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</a:t>
            </a:r>
          </a:p>
          <a:p>
            <a:pPr>
              <a:lnSpc>
                <a:spcPts val="26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Scale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protette</a:t>
            </a:r>
          </a:p>
          <a:p>
            <a:pPr>
              <a:lnSpc>
                <a:spcPts val="19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chiusure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E30-S</a:t>
            </a:r>
            <a:r>
              <a:rPr lang="en-US" altLang="zh-CN" sz="11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26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Scale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</a:p>
          <a:p>
            <a:pPr>
              <a:lnSpc>
                <a:spcPts val="19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</a:t>
            </a:r>
            <a:r>
              <a:rPr lang="en-US" altLang="zh-CN" sz="10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vita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D1,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D2</a:t>
            </a:r>
          </a:p>
          <a:p>
            <a:pPr>
              <a:lnSpc>
                <a:spcPts val="2700"/>
              </a:lnSpc>
              <a:tabLst>
                <a:tab pos="114300" algn="l"/>
                <a:tab pos="3937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simultaneo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03300" y="3505200"/>
            <a:ext cx="27686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Ammessa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scala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aperta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</a:t>
            </a:r>
          </a:p>
          <a:p>
            <a:pPr>
              <a:lnSpc>
                <a:spcPts val="19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eventuali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requisiti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aggiuntivi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762500" y="1651000"/>
            <a:ext cx="63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105400" y="1727200"/>
            <a:ext cx="34544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  <a:tab pos="3937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fasi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requisiti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aggiuntivi:</a:t>
            </a:r>
          </a:p>
          <a:p>
            <a:pPr>
              <a:lnSpc>
                <a:spcPts val="26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Scala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</a:p>
          <a:p>
            <a:pPr>
              <a:lnSpc>
                <a:spcPts val="26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Rivelazione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allarme</a:t>
            </a:r>
          </a:p>
          <a:p>
            <a:pPr>
              <a:lnSpc>
                <a:spcPts val="26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GSA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prestazione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superiore</a:t>
            </a:r>
          </a:p>
          <a:p>
            <a:pPr>
              <a:lnSpc>
                <a:spcPts val="26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Compartimentazione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piano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ed</a:t>
            </a:r>
          </a:p>
          <a:p>
            <a:pPr>
              <a:lnSpc>
                <a:spcPts val="1900"/>
              </a:lnSpc>
              <a:tabLst>
                <a:tab pos="114300" algn="l"/>
                <a:tab pos="393700" algn="l"/>
              </a:tabLst>
            </a:pPr>
            <a:r>
              <a:rPr lang="en-US" altLang="zh-CN" dirty="0"/>
              <a:t>		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473200" y="266700"/>
            <a:ext cx="74041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4521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meno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indicazioni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complementari</a:t>
            </a:r>
          </a:p>
          <a:p>
            <a:pPr>
              <a:lnSpc>
                <a:spcPts val="1600"/>
              </a:lnSpc>
              <a:tabLst>
                <a:tab pos="4521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delle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RTV</a:t>
            </a:r>
          </a:p>
          <a:p>
            <a:pPr>
              <a:lnSpc>
                <a:spcPts val="4000"/>
              </a:lnSpc>
              <a:tabLst>
                <a:tab pos="4521200" algn="l"/>
              </a:tabLst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antincendio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218"/>
            <a:ext cx="9144000" cy="64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6706" r="7812" b="4159"/>
          <a:stretch>
            <a:fillRect/>
          </a:stretch>
        </p:blipFill>
        <p:spPr bwMode="auto">
          <a:xfrm>
            <a:off x="214282" y="0"/>
            <a:ext cx="8822593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9483" r="9484"/>
          <a:stretch>
            <a:fillRect/>
          </a:stretch>
        </p:blipFill>
        <p:spPr bwMode="auto">
          <a:xfrm>
            <a:off x="500034" y="14290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8523" t="7866" r="7017" b="15730"/>
          <a:stretch>
            <a:fillRect/>
          </a:stretch>
        </p:blipFill>
        <p:spPr bwMode="auto">
          <a:xfrm>
            <a:off x="98719" y="285728"/>
            <a:ext cx="904636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29496"/>
          <a:stretch>
            <a:fillRect/>
          </a:stretch>
        </p:blipFill>
        <p:spPr bwMode="auto">
          <a:xfrm>
            <a:off x="57150" y="815975"/>
            <a:ext cx="9029700" cy="36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8593" t="2547" r="6250" b="5772"/>
          <a:stretch>
            <a:fillRect/>
          </a:stretch>
        </p:blipFill>
        <p:spPr bwMode="auto">
          <a:xfrm>
            <a:off x="245039" y="428604"/>
            <a:ext cx="876008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8065" t="6706" r="9677" b="9253"/>
          <a:stretch>
            <a:fillRect/>
          </a:stretch>
        </p:blipFill>
        <p:spPr bwMode="auto">
          <a:xfrm>
            <a:off x="214282" y="357166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0007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1000164" y="-214338"/>
            <a:ext cx="11169915" cy="689398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641600"/>
            <a:ext cx="8623300" cy="1562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37100" y="3302000"/>
            <a:ext cx="3121048" cy="126444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102100" y="6375400"/>
            <a:ext cx="927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32100" y="6502400"/>
            <a:ext cx="3441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755900" y="6629400"/>
            <a:ext cx="3619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286000" y="596900"/>
            <a:ext cx="4559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Livelli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prestazione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130800" y="3797300"/>
            <a:ext cx="1549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130800" y="4025900"/>
            <a:ext cx="1739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accorgono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effetti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dell'incendio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130800" y="4445000"/>
            <a:ext cx="1295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ISO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16738:2009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71538" y="5357826"/>
            <a:ext cx="5572164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………</a:t>
            </a:r>
            <a:r>
              <a:rPr lang="it-IT" dirty="0"/>
              <a:t>. prima che l’incendio determini condizioni </a:t>
            </a:r>
            <a:r>
              <a:rPr lang="it-IT" dirty="0">
                <a:solidFill>
                  <a:srgbClr val="FF0000"/>
                </a:solidFill>
              </a:rPr>
              <a:t>incapacitanti </a:t>
            </a:r>
            <a:r>
              <a:rPr lang="it-IT" dirty="0"/>
              <a:t> negli ambiti dell’attività attraversati  durante l’esodo</a:t>
            </a:r>
          </a:p>
        </p:txBody>
      </p:sp>
      <p:sp>
        <p:nvSpPr>
          <p:cNvPr id="21" name="Freccia in giù 20"/>
          <p:cNvSpPr/>
          <p:nvPr/>
        </p:nvSpPr>
        <p:spPr>
          <a:xfrm>
            <a:off x="7286644" y="3357562"/>
            <a:ext cx="71438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6643702" y="5572140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571472" y="4572008"/>
            <a:ext cx="1428760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news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8730" t="2886" r="5556" b="4159"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rgbClr val="FF0000"/>
                </a:solidFill>
              </a:rPr>
              <a:t>CORRIDOIO CIECO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8730" t="6402" r="7143" b="3647"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5433" r="6782" b="5433"/>
          <a:stretch>
            <a:fillRect/>
          </a:stretch>
        </p:blipFill>
        <p:spPr bwMode="auto">
          <a:xfrm>
            <a:off x="1" y="142851"/>
            <a:ext cx="9078716" cy="66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7918" t="7725" r="8584" b="6191"/>
          <a:stretch>
            <a:fillRect/>
          </a:stretch>
        </p:blipFill>
        <p:spPr bwMode="auto">
          <a:xfrm>
            <a:off x="28359" y="0"/>
            <a:ext cx="901580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7640" r="6250" b="10865"/>
          <a:stretch>
            <a:fillRect/>
          </a:stretch>
        </p:blipFill>
        <p:spPr bwMode="auto">
          <a:xfrm>
            <a:off x="147309" y="815224"/>
            <a:ext cx="8782409" cy="55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7979" r="6782" b="4159"/>
          <a:stretch>
            <a:fillRect/>
          </a:stretch>
        </p:blipFill>
        <p:spPr bwMode="auto">
          <a:xfrm>
            <a:off x="142844" y="285729"/>
            <a:ext cx="8962879" cy="63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7979" r="5882" b="10526"/>
          <a:stretch>
            <a:fillRect/>
          </a:stretch>
        </p:blipFill>
        <p:spPr bwMode="auto">
          <a:xfrm>
            <a:off x="168517" y="500042"/>
            <a:ext cx="877013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5433" r="6782" b="2886"/>
          <a:stretch>
            <a:fillRect/>
          </a:stretch>
        </p:blipFill>
        <p:spPr bwMode="auto">
          <a:xfrm>
            <a:off x="0" y="285728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5433" r="7683" b="2886"/>
          <a:stretch>
            <a:fillRect/>
          </a:stretch>
        </p:blipFill>
        <p:spPr bwMode="auto">
          <a:xfrm>
            <a:off x="214282" y="170675"/>
            <a:ext cx="8715436" cy="66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65400"/>
            <a:ext cx="8636000" cy="1727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35200" y="596900"/>
            <a:ext cx="4648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Criteri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attribuzione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7979" r="6782" b="2886"/>
          <a:stretch>
            <a:fillRect/>
          </a:stretch>
        </p:blipFill>
        <p:spPr bwMode="auto">
          <a:xfrm>
            <a:off x="0" y="500041"/>
            <a:ext cx="8963396" cy="610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9242" b="11578"/>
          <a:stretch>
            <a:fillRect/>
          </a:stretch>
        </p:blipFill>
        <p:spPr bwMode="auto">
          <a:xfrm>
            <a:off x="0" y="2285992"/>
            <a:ext cx="90297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5433" r="4081" b="4159"/>
          <a:stretch>
            <a:fillRect/>
          </a:stretch>
        </p:blipFill>
        <p:spPr bwMode="auto">
          <a:xfrm>
            <a:off x="1" y="357165"/>
            <a:ext cx="9020272" cy="640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7683" t="6706" r="8583" b="5433"/>
          <a:stretch>
            <a:fillRect/>
          </a:stretch>
        </p:blipFill>
        <p:spPr bwMode="auto">
          <a:xfrm>
            <a:off x="214282" y="258075"/>
            <a:ext cx="8643998" cy="64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7979" r="5882" b="5433"/>
          <a:stretch>
            <a:fillRect/>
          </a:stretch>
        </p:blipFill>
        <p:spPr bwMode="auto">
          <a:xfrm>
            <a:off x="285720" y="500041"/>
            <a:ext cx="8601976" cy="60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6706" r="6782" b="4159"/>
          <a:stretch>
            <a:fillRect/>
          </a:stretch>
        </p:blipFill>
        <p:spPr bwMode="auto">
          <a:xfrm>
            <a:off x="0" y="103841"/>
            <a:ext cx="9144000" cy="65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8583" t="4159" r="7683"/>
          <a:stretch>
            <a:fillRect/>
          </a:stretch>
        </p:blipFill>
        <p:spPr bwMode="auto">
          <a:xfrm>
            <a:off x="285720" y="163441"/>
            <a:ext cx="8501122" cy="66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8583" t="4159" r="5882"/>
          <a:stretch>
            <a:fillRect/>
          </a:stretch>
        </p:blipFill>
        <p:spPr bwMode="auto">
          <a:xfrm>
            <a:off x="142844" y="163208"/>
            <a:ext cx="8715436" cy="667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7683" t="-934" r="8583" b="2886"/>
          <a:stretch>
            <a:fillRect/>
          </a:stretch>
        </p:blipFill>
        <p:spPr bwMode="auto">
          <a:xfrm>
            <a:off x="0" y="0"/>
            <a:ext cx="8572560" cy="70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652" t="33908" r="9652" b="18560"/>
          <a:stretch>
            <a:fillRect/>
          </a:stretch>
        </p:blipFill>
        <p:spPr bwMode="auto">
          <a:xfrm>
            <a:off x="0" y="2285992"/>
            <a:ext cx="9001156" cy="307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7683" t="2886" r="7683"/>
          <a:stretch>
            <a:fillRect/>
          </a:stretch>
        </p:blipFill>
        <p:spPr bwMode="auto">
          <a:xfrm>
            <a:off x="142844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6706" r="5882" b="5433"/>
          <a:stretch>
            <a:fillRect/>
          </a:stretch>
        </p:blipFill>
        <p:spPr bwMode="auto">
          <a:xfrm>
            <a:off x="0" y="339491"/>
            <a:ext cx="9001156" cy="640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67" t="36330" r="10247" b="15826"/>
          <a:stretch>
            <a:fillRect/>
          </a:stretch>
        </p:blipFill>
        <p:spPr bwMode="auto">
          <a:xfrm>
            <a:off x="75488" y="2357430"/>
            <a:ext cx="89154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657" t="40284" r="9452"/>
          <a:stretch>
            <a:fillRect/>
          </a:stretch>
        </p:blipFill>
        <p:spPr bwMode="auto">
          <a:xfrm>
            <a:off x="857224" y="3786190"/>
            <a:ext cx="73581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852" t="43664" r="8197" b="20611"/>
          <a:stretch>
            <a:fillRect/>
          </a:stretch>
        </p:blipFill>
        <p:spPr bwMode="auto">
          <a:xfrm>
            <a:off x="142844" y="142852"/>
            <a:ext cx="85725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2886" r="7683" b="339"/>
          <a:stretch>
            <a:fillRect/>
          </a:stretch>
        </p:blipFill>
        <p:spPr bwMode="auto">
          <a:xfrm>
            <a:off x="214282" y="142852"/>
            <a:ext cx="8643998" cy="69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80339" y="1764029"/>
            <a:ext cx="5687059" cy="908050"/>
          </a:xfrm>
          <a:custGeom>
            <a:avLst/>
            <a:gdLst>
              <a:gd name="connsiteX0" fmla="*/ 2843530 w 5687059"/>
              <a:gd name="connsiteY0" fmla="*/ 908050 h 908050"/>
              <a:gd name="connsiteX1" fmla="*/ 0 w 5687059"/>
              <a:gd name="connsiteY1" fmla="*/ 908050 h 908050"/>
              <a:gd name="connsiteX2" fmla="*/ 0 w 5687059"/>
              <a:gd name="connsiteY2" fmla="*/ 0 h 908050"/>
              <a:gd name="connsiteX3" fmla="*/ 5687060 w 5687059"/>
              <a:gd name="connsiteY3" fmla="*/ 0 h 908050"/>
              <a:gd name="connsiteX4" fmla="*/ 5687060 w 5687059"/>
              <a:gd name="connsiteY4" fmla="*/ 908050 h 908050"/>
              <a:gd name="connsiteX5" fmla="*/ 2843530 w 5687059"/>
              <a:gd name="connsiteY5" fmla="*/ 908050 h 90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687059" h="908050">
                <a:moveTo>
                  <a:pt x="2843530" y="908050"/>
                </a:moveTo>
                <a:lnTo>
                  <a:pt x="0" y="908050"/>
                </a:lnTo>
                <a:lnTo>
                  <a:pt x="0" y="0"/>
                </a:lnTo>
                <a:lnTo>
                  <a:pt x="5687060" y="0"/>
                </a:lnTo>
                <a:lnTo>
                  <a:pt x="5687060" y="908050"/>
                </a:lnTo>
                <a:lnTo>
                  <a:pt x="2843530" y="908050"/>
                </a:lnTo>
              </a:path>
            </a:pathLst>
          </a:custGeom>
          <a:solidFill>
            <a:srgbClr val="FFD3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54329" y="5466079"/>
            <a:ext cx="119379" cy="69850"/>
          </a:xfrm>
          <a:custGeom>
            <a:avLst/>
            <a:gdLst>
              <a:gd name="connsiteX0" fmla="*/ 21590 w 119379"/>
              <a:gd name="connsiteY0" fmla="*/ 7620 h 69850"/>
              <a:gd name="connsiteX1" fmla="*/ 26670 w 119379"/>
              <a:gd name="connsiteY1" fmla="*/ 5079 h 69850"/>
              <a:gd name="connsiteX2" fmla="*/ 33020 w 119379"/>
              <a:gd name="connsiteY2" fmla="*/ 2540 h 69850"/>
              <a:gd name="connsiteX3" fmla="*/ 40640 w 119379"/>
              <a:gd name="connsiteY3" fmla="*/ 1270 h 69850"/>
              <a:gd name="connsiteX4" fmla="*/ 45720 w 119379"/>
              <a:gd name="connsiteY4" fmla="*/ 0 h 69850"/>
              <a:gd name="connsiteX5" fmla="*/ 55879 w 119379"/>
              <a:gd name="connsiteY5" fmla="*/ 2540 h 69850"/>
              <a:gd name="connsiteX6" fmla="*/ 63500 w 119379"/>
              <a:gd name="connsiteY6" fmla="*/ 8890 h 69850"/>
              <a:gd name="connsiteX7" fmla="*/ 69850 w 119379"/>
              <a:gd name="connsiteY7" fmla="*/ 5079 h 69850"/>
              <a:gd name="connsiteX8" fmla="*/ 77470 w 119379"/>
              <a:gd name="connsiteY8" fmla="*/ 2540 h 69850"/>
              <a:gd name="connsiteX9" fmla="*/ 85089 w 119379"/>
              <a:gd name="connsiteY9" fmla="*/ 1270 h 69850"/>
              <a:gd name="connsiteX10" fmla="*/ 91439 w 119379"/>
              <a:gd name="connsiteY10" fmla="*/ 0 h 69850"/>
              <a:gd name="connsiteX11" fmla="*/ 99060 w 119379"/>
              <a:gd name="connsiteY11" fmla="*/ 1270 h 69850"/>
              <a:gd name="connsiteX12" fmla="*/ 105410 w 119379"/>
              <a:gd name="connsiteY12" fmla="*/ 5079 h 69850"/>
              <a:gd name="connsiteX13" fmla="*/ 109220 w 119379"/>
              <a:gd name="connsiteY13" fmla="*/ 11429 h 69850"/>
              <a:gd name="connsiteX14" fmla="*/ 110489 w 119379"/>
              <a:gd name="connsiteY14" fmla="*/ 20320 h 69850"/>
              <a:gd name="connsiteX15" fmla="*/ 110489 w 119379"/>
              <a:gd name="connsiteY15" fmla="*/ 64770 h 69850"/>
              <a:gd name="connsiteX16" fmla="*/ 119379 w 119379"/>
              <a:gd name="connsiteY16" fmla="*/ 66040 h 69850"/>
              <a:gd name="connsiteX17" fmla="*/ 119379 w 119379"/>
              <a:gd name="connsiteY17" fmla="*/ 69850 h 69850"/>
              <a:gd name="connsiteX18" fmla="*/ 86360 w 119379"/>
              <a:gd name="connsiteY18" fmla="*/ 69850 h 69850"/>
              <a:gd name="connsiteX19" fmla="*/ 86360 w 119379"/>
              <a:gd name="connsiteY19" fmla="*/ 66040 h 69850"/>
              <a:gd name="connsiteX20" fmla="*/ 96520 w 119379"/>
              <a:gd name="connsiteY20" fmla="*/ 64770 h 69850"/>
              <a:gd name="connsiteX21" fmla="*/ 96520 w 119379"/>
              <a:gd name="connsiteY21" fmla="*/ 21590 h 69850"/>
              <a:gd name="connsiteX22" fmla="*/ 93979 w 119379"/>
              <a:gd name="connsiteY22" fmla="*/ 12700 h 69850"/>
              <a:gd name="connsiteX23" fmla="*/ 85089 w 119379"/>
              <a:gd name="connsiteY23" fmla="*/ 8890 h 69850"/>
              <a:gd name="connsiteX24" fmla="*/ 80010 w 119379"/>
              <a:gd name="connsiteY24" fmla="*/ 8890 h 69850"/>
              <a:gd name="connsiteX25" fmla="*/ 73660 w 119379"/>
              <a:gd name="connsiteY25" fmla="*/ 10160 h 69850"/>
              <a:gd name="connsiteX26" fmla="*/ 68579 w 119379"/>
              <a:gd name="connsiteY26" fmla="*/ 11429 h 69850"/>
              <a:gd name="connsiteX27" fmla="*/ 64770 w 119379"/>
              <a:gd name="connsiteY27" fmla="*/ 11429 h 69850"/>
              <a:gd name="connsiteX28" fmla="*/ 66039 w 119379"/>
              <a:gd name="connsiteY28" fmla="*/ 20320 h 69850"/>
              <a:gd name="connsiteX29" fmla="*/ 66039 w 119379"/>
              <a:gd name="connsiteY29" fmla="*/ 64770 h 69850"/>
              <a:gd name="connsiteX30" fmla="*/ 77470 w 119379"/>
              <a:gd name="connsiteY30" fmla="*/ 66040 h 69850"/>
              <a:gd name="connsiteX31" fmla="*/ 77470 w 119379"/>
              <a:gd name="connsiteY31" fmla="*/ 69850 h 69850"/>
              <a:gd name="connsiteX32" fmla="*/ 41910 w 119379"/>
              <a:gd name="connsiteY32" fmla="*/ 69850 h 69850"/>
              <a:gd name="connsiteX33" fmla="*/ 41910 w 119379"/>
              <a:gd name="connsiteY33" fmla="*/ 66040 h 69850"/>
              <a:gd name="connsiteX34" fmla="*/ 53339 w 119379"/>
              <a:gd name="connsiteY34" fmla="*/ 64770 h 69850"/>
              <a:gd name="connsiteX35" fmla="*/ 53339 w 119379"/>
              <a:gd name="connsiteY35" fmla="*/ 21590 h 69850"/>
              <a:gd name="connsiteX36" fmla="*/ 49529 w 119379"/>
              <a:gd name="connsiteY36" fmla="*/ 12700 h 69850"/>
              <a:gd name="connsiteX37" fmla="*/ 39370 w 119379"/>
              <a:gd name="connsiteY37" fmla="*/ 8890 h 69850"/>
              <a:gd name="connsiteX38" fmla="*/ 34290 w 119379"/>
              <a:gd name="connsiteY38" fmla="*/ 8890 h 69850"/>
              <a:gd name="connsiteX39" fmla="*/ 30479 w 119379"/>
              <a:gd name="connsiteY39" fmla="*/ 10160 h 69850"/>
              <a:gd name="connsiteX40" fmla="*/ 25400 w 119379"/>
              <a:gd name="connsiteY40" fmla="*/ 10160 h 69850"/>
              <a:gd name="connsiteX41" fmla="*/ 22860 w 119379"/>
              <a:gd name="connsiteY41" fmla="*/ 11429 h 69850"/>
              <a:gd name="connsiteX42" fmla="*/ 22860 w 119379"/>
              <a:gd name="connsiteY42" fmla="*/ 64770 h 69850"/>
              <a:gd name="connsiteX43" fmla="*/ 33020 w 119379"/>
              <a:gd name="connsiteY43" fmla="*/ 66040 h 69850"/>
              <a:gd name="connsiteX44" fmla="*/ 33020 w 119379"/>
              <a:gd name="connsiteY44" fmla="*/ 69850 h 69850"/>
              <a:gd name="connsiteX45" fmla="*/ 0 w 119379"/>
              <a:gd name="connsiteY45" fmla="*/ 69850 h 69850"/>
              <a:gd name="connsiteX46" fmla="*/ 0 w 119379"/>
              <a:gd name="connsiteY46" fmla="*/ 66040 h 69850"/>
              <a:gd name="connsiteX47" fmla="*/ 8890 w 119379"/>
              <a:gd name="connsiteY47" fmla="*/ 64770 h 69850"/>
              <a:gd name="connsiteX48" fmla="*/ 8890 w 119379"/>
              <a:gd name="connsiteY48" fmla="*/ 7620 h 69850"/>
              <a:gd name="connsiteX49" fmla="*/ 0 w 119379"/>
              <a:gd name="connsiteY49" fmla="*/ 5079 h 69850"/>
              <a:gd name="connsiteX50" fmla="*/ 0 w 119379"/>
              <a:gd name="connsiteY50" fmla="*/ 2540 h 69850"/>
              <a:gd name="connsiteX51" fmla="*/ 21590 w 119379"/>
              <a:gd name="connsiteY51" fmla="*/ 2540 h 69850"/>
              <a:gd name="connsiteX52" fmla="*/ 21590 w 119379"/>
              <a:gd name="connsiteY52" fmla="*/ 7620 h 69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119379" h="69850">
                <a:moveTo>
                  <a:pt x="21590" y="7620"/>
                </a:moveTo>
                <a:cubicBezTo>
                  <a:pt x="22860" y="7620"/>
                  <a:pt x="25400" y="6350"/>
                  <a:pt x="26670" y="5079"/>
                </a:cubicBezTo>
                <a:cubicBezTo>
                  <a:pt x="29210" y="5079"/>
                  <a:pt x="31750" y="3810"/>
                  <a:pt x="33020" y="2540"/>
                </a:cubicBezTo>
                <a:cubicBezTo>
                  <a:pt x="35560" y="2540"/>
                  <a:pt x="38100" y="1270"/>
                  <a:pt x="40640" y="1270"/>
                </a:cubicBezTo>
                <a:cubicBezTo>
                  <a:pt x="41910" y="1270"/>
                  <a:pt x="44450" y="0"/>
                  <a:pt x="45720" y="0"/>
                </a:cubicBezTo>
                <a:cubicBezTo>
                  <a:pt x="49529" y="0"/>
                  <a:pt x="53339" y="1270"/>
                  <a:pt x="55879" y="2540"/>
                </a:cubicBezTo>
                <a:cubicBezTo>
                  <a:pt x="59689" y="3810"/>
                  <a:pt x="62229" y="5079"/>
                  <a:pt x="63500" y="8890"/>
                </a:cubicBezTo>
                <a:cubicBezTo>
                  <a:pt x="64770" y="7620"/>
                  <a:pt x="67310" y="6350"/>
                  <a:pt x="69850" y="5079"/>
                </a:cubicBezTo>
                <a:cubicBezTo>
                  <a:pt x="72389" y="5079"/>
                  <a:pt x="74929" y="3810"/>
                  <a:pt x="77470" y="2540"/>
                </a:cubicBezTo>
                <a:cubicBezTo>
                  <a:pt x="80010" y="2540"/>
                  <a:pt x="82550" y="1270"/>
                  <a:pt x="85089" y="1270"/>
                </a:cubicBezTo>
                <a:cubicBezTo>
                  <a:pt x="87629" y="1270"/>
                  <a:pt x="88900" y="0"/>
                  <a:pt x="91439" y="0"/>
                </a:cubicBezTo>
                <a:cubicBezTo>
                  <a:pt x="93979" y="0"/>
                  <a:pt x="96520" y="1270"/>
                  <a:pt x="99060" y="1270"/>
                </a:cubicBezTo>
                <a:cubicBezTo>
                  <a:pt x="101600" y="2540"/>
                  <a:pt x="102870" y="3810"/>
                  <a:pt x="105410" y="5079"/>
                </a:cubicBezTo>
                <a:cubicBezTo>
                  <a:pt x="106679" y="6350"/>
                  <a:pt x="107950" y="8890"/>
                  <a:pt x="109220" y="11429"/>
                </a:cubicBezTo>
                <a:cubicBezTo>
                  <a:pt x="109220" y="13970"/>
                  <a:pt x="110489" y="16510"/>
                  <a:pt x="110489" y="20320"/>
                </a:cubicBezTo>
                <a:lnTo>
                  <a:pt x="110489" y="64770"/>
                </a:lnTo>
                <a:lnTo>
                  <a:pt x="119379" y="66040"/>
                </a:lnTo>
                <a:lnTo>
                  <a:pt x="119379" y="69850"/>
                </a:lnTo>
                <a:lnTo>
                  <a:pt x="86360" y="69850"/>
                </a:lnTo>
                <a:lnTo>
                  <a:pt x="86360" y="66040"/>
                </a:lnTo>
                <a:lnTo>
                  <a:pt x="96520" y="64770"/>
                </a:lnTo>
                <a:lnTo>
                  <a:pt x="96520" y="21590"/>
                </a:lnTo>
                <a:cubicBezTo>
                  <a:pt x="96520" y="17779"/>
                  <a:pt x="96520" y="13970"/>
                  <a:pt x="93979" y="12700"/>
                </a:cubicBezTo>
                <a:cubicBezTo>
                  <a:pt x="91439" y="10160"/>
                  <a:pt x="88900" y="8890"/>
                  <a:pt x="85089" y="8890"/>
                </a:cubicBezTo>
                <a:cubicBezTo>
                  <a:pt x="82550" y="8890"/>
                  <a:pt x="81279" y="8890"/>
                  <a:pt x="80010" y="8890"/>
                </a:cubicBezTo>
                <a:cubicBezTo>
                  <a:pt x="77470" y="10160"/>
                  <a:pt x="76200" y="10160"/>
                  <a:pt x="73660" y="10160"/>
                </a:cubicBezTo>
                <a:cubicBezTo>
                  <a:pt x="72389" y="10160"/>
                  <a:pt x="69850" y="11429"/>
                  <a:pt x="68579" y="11429"/>
                </a:cubicBezTo>
                <a:cubicBezTo>
                  <a:pt x="67310" y="11429"/>
                  <a:pt x="66039" y="11429"/>
                  <a:pt x="64770" y="11429"/>
                </a:cubicBezTo>
                <a:cubicBezTo>
                  <a:pt x="66039" y="13970"/>
                  <a:pt x="66039" y="17779"/>
                  <a:pt x="66039" y="20320"/>
                </a:cubicBezTo>
                <a:lnTo>
                  <a:pt x="66039" y="64770"/>
                </a:lnTo>
                <a:lnTo>
                  <a:pt x="77470" y="66040"/>
                </a:lnTo>
                <a:lnTo>
                  <a:pt x="77470" y="69850"/>
                </a:lnTo>
                <a:lnTo>
                  <a:pt x="41910" y="69850"/>
                </a:lnTo>
                <a:lnTo>
                  <a:pt x="41910" y="66040"/>
                </a:lnTo>
                <a:lnTo>
                  <a:pt x="53339" y="64770"/>
                </a:lnTo>
                <a:lnTo>
                  <a:pt x="53339" y="21590"/>
                </a:lnTo>
                <a:cubicBezTo>
                  <a:pt x="53339" y="17779"/>
                  <a:pt x="52070" y="13970"/>
                  <a:pt x="49529" y="12700"/>
                </a:cubicBezTo>
                <a:cubicBezTo>
                  <a:pt x="46990" y="10160"/>
                  <a:pt x="44450" y="8890"/>
                  <a:pt x="39370" y="8890"/>
                </a:cubicBezTo>
                <a:cubicBezTo>
                  <a:pt x="38100" y="8890"/>
                  <a:pt x="36829" y="8890"/>
                  <a:pt x="34290" y="8890"/>
                </a:cubicBezTo>
                <a:cubicBezTo>
                  <a:pt x="33020" y="10160"/>
                  <a:pt x="31750" y="10160"/>
                  <a:pt x="30479" y="10160"/>
                </a:cubicBezTo>
                <a:cubicBezTo>
                  <a:pt x="29210" y="10160"/>
                  <a:pt x="26670" y="10160"/>
                  <a:pt x="25400" y="10160"/>
                </a:cubicBezTo>
                <a:cubicBezTo>
                  <a:pt x="24129" y="11429"/>
                  <a:pt x="22860" y="11429"/>
                  <a:pt x="22860" y="11429"/>
                </a:cubicBezTo>
                <a:lnTo>
                  <a:pt x="22860" y="64770"/>
                </a:lnTo>
                <a:lnTo>
                  <a:pt x="33020" y="66040"/>
                </a:lnTo>
                <a:lnTo>
                  <a:pt x="33020" y="69850"/>
                </a:lnTo>
                <a:lnTo>
                  <a:pt x="0" y="69850"/>
                </a:lnTo>
                <a:lnTo>
                  <a:pt x="0" y="66040"/>
                </a:lnTo>
                <a:lnTo>
                  <a:pt x="8890" y="64770"/>
                </a:lnTo>
                <a:lnTo>
                  <a:pt x="8890" y="7620"/>
                </a:lnTo>
                <a:lnTo>
                  <a:pt x="0" y="5079"/>
                </a:lnTo>
                <a:lnTo>
                  <a:pt x="0" y="2540"/>
                </a:lnTo>
                <a:lnTo>
                  <a:pt x="21590" y="2540"/>
                </a:lnTo>
                <a:lnTo>
                  <a:pt x="21590" y="762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24509" y="5449570"/>
            <a:ext cx="156209" cy="16509"/>
          </a:xfrm>
          <a:custGeom>
            <a:avLst/>
            <a:gdLst>
              <a:gd name="connsiteX0" fmla="*/ 0 w 156209"/>
              <a:gd name="connsiteY0" fmla="*/ 8254 h 16509"/>
              <a:gd name="connsiteX1" fmla="*/ 156209 w 156209"/>
              <a:gd name="connsiteY1" fmla="*/ 8254 h 165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209" h="16509">
                <a:moveTo>
                  <a:pt x="0" y="8254"/>
                </a:moveTo>
                <a:lnTo>
                  <a:pt x="156209" y="825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24509" y="5382259"/>
            <a:ext cx="156209" cy="16510"/>
          </a:xfrm>
          <a:custGeom>
            <a:avLst/>
            <a:gdLst>
              <a:gd name="connsiteX0" fmla="*/ 0 w 156209"/>
              <a:gd name="connsiteY0" fmla="*/ 8255 h 16510"/>
              <a:gd name="connsiteX1" fmla="*/ 156209 w 156209"/>
              <a:gd name="connsiteY1" fmla="*/ 8255 h 16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209" h="16510">
                <a:moveTo>
                  <a:pt x="0" y="8255"/>
                </a:moveTo>
                <a:lnTo>
                  <a:pt x="156209" y="825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36600" y="5256529"/>
            <a:ext cx="265430" cy="342900"/>
          </a:xfrm>
          <a:custGeom>
            <a:avLst/>
            <a:gdLst>
              <a:gd name="connsiteX0" fmla="*/ 252730 w 265430"/>
              <a:gd name="connsiteY0" fmla="*/ 342900 h 342900"/>
              <a:gd name="connsiteX1" fmla="*/ 0 w 265430"/>
              <a:gd name="connsiteY1" fmla="*/ 342900 h 342900"/>
              <a:gd name="connsiteX2" fmla="*/ 0 w 265430"/>
              <a:gd name="connsiteY2" fmla="*/ 335279 h 342900"/>
              <a:gd name="connsiteX3" fmla="*/ 128269 w 265430"/>
              <a:gd name="connsiteY3" fmla="*/ 168910 h 342900"/>
              <a:gd name="connsiteX4" fmla="*/ 0 w 265430"/>
              <a:gd name="connsiteY4" fmla="*/ 6350 h 342900"/>
              <a:gd name="connsiteX5" fmla="*/ 0 w 265430"/>
              <a:gd name="connsiteY5" fmla="*/ 0 h 342900"/>
              <a:gd name="connsiteX6" fmla="*/ 246380 w 265430"/>
              <a:gd name="connsiteY6" fmla="*/ 0 h 342900"/>
              <a:gd name="connsiteX7" fmla="*/ 251460 w 265430"/>
              <a:gd name="connsiteY7" fmla="*/ 67310 h 342900"/>
              <a:gd name="connsiteX8" fmla="*/ 243839 w 265430"/>
              <a:gd name="connsiteY8" fmla="*/ 67310 h 342900"/>
              <a:gd name="connsiteX9" fmla="*/ 195580 w 265430"/>
              <a:gd name="connsiteY9" fmla="*/ 15240 h 342900"/>
              <a:gd name="connsiteX10" fmla="*/ 53340 w 265430"/>
              <a:gd name="connsiteY10" fmla="*/ 15240 h 342900"/>
              <a:gd name="connsiteX11" fmla="*/ 161289 w 265430"/>
              <a:gd name="connsiteY11" fmla="*/ 152400 h 342900"/>
              <a:gd name="connsiteX12" fmla="*/ 39369 w 265430"/>
              <a:gd name="connsiteY12" fmla="*/ 307340 h 342900"/>
              <a:gd name="connsiteX13" fmla="*/ 198119 w 265430"/>
              <a:gd name="connsiteY13" fmla="*/ 307340 h 342900"/>
              <a:gd name="connsiteX14" fmla="*/ 257810 w 265430"/>
              <a:gd name="connsiteY14" fmla="*/ 257810 h 342900"/>
              <a:gd name="connsiteX15" fmla="*/ 265430 w 265430"/>
              <a:gd name="connsiteY15" fmla="*/ 260350 h 342900"/>
              <a:gd name="connsiteX16" fmla="*/ 252730 w 265430"/>
              <a:gd name="connsiteY16" fmla="*/ 342900 h 342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5430" h="342900">
                <a:moveTo>
                  <a:pt x="252730" y="342900"/>
                </a:moveTo>
                <a:lnTo>
                  <a:pt x="0" y="342900"/>
                </a:lnTo>
                <a:lnTo>
                  <a:pt x="0" y="335279"/>
                </a:lnTo>
                <a:lnTo>
                  <a:pt x="128269" y="168910"/>
                </a:lnTo>
                <a:lnTo>
                  <a:pt x="0" y="6350"/>
                </a:lnTo>
                <a:lnTo>
                  <a:pt x="0" y="0"/>
                </a:lnTo>
                <a:lnTo>
                  <a:pt x="246380" y="0"/>
                </a:lnTo>
                <a:lnTo>
                  <a:pt x="251460" y="67310"/>
                </a:lnTo>
                <a:lnTo>
                  <a:pt x="243839" y="67310"/>
                </a:lnTo>
                <a:cubicBezTo>
                  <a:pt x="240030" y="33020"/>
                  <a:pt x="224789" y="15240"/>
                  <a:pt x="195580" y="15240"/>
                </a:cubicBezTo>
                <a:lnTo>
                  <a:pt x="53340" y="15240"/>
                </a:lnTo>
                <a:lnTo>
                  <a:pt x="161289" y="152400"/>
                </a:lnTo>
                <a:lnTo>
                  <a:pt x="39369" y="307340"/>
                </a:lnTo>
                <a:lnTo>
                  <a:pt x="198119" y="307340"/>
                </a:lnTo>
                <a:cubicBezTo>
                  <a:pt x="229869" y="307340"/>
                  <a:pt x="248919" y="290829"/>
                  <a:pt x="257810" y="257810"/>
                </a:cubicBezTo>
                <a:lnTo>
                  <a:pt x="265430" y="260350"/>
                </a:lnTo>
                <a:lnTo>
                  <a:pt x="252730" y="3429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850900" y="5627370"/>
            <a:ext cx="16510" cy="15240"/>
          </a:xfrm>
          <a:custGeom>
            <a:avLst/>
            <a:gdLst>
              <a:gd name="connsiteX0" fmla="*/ 16510 w 16510"/>
              <a:gd name="connsiteY0" fmla="*/ 7620 h 15240"/>
              <a:gd name="connsiteX1" fmla="*/ 16510 w 16510"/>
              <a:gd name="connsiteY1" fmla="*/ 10159 h 15240"/>
              <a:gd name="connsiteX2" fmla="*/ 13969 w 16510"/>
              <a:gd name="connsiteY2" fmla="*/ 12700 h 15240"/>
              <a:gd name="connsiteX3" fmla="*/ 11430 w 16510"/>
              <a:gd name="connsiteY3" fmla="*/ 13970 h 15240"/>
              <a:gd name="connsiteX4" fmla="*/ 8889 w 16510"/>
              <a:gd name="connsiteY4" fmla="*/ 15239 h 15240"/>
              <a:gd name="connsiteX5" fmla="*/ 5080 w 16510"/>
              <a:gd name="connsiteY5" fmla="*/ 13970 h 15240"/>
              <a:gd name="connsiteX6" fmla="*/ 2539 w 16510"/>
              <a:gd name="connsiteY6" fmla="*/ 12700 h 15240"/>
              <a:gd name="connsiteX7" fmla="*/ 0 w 16510"/>
              <a:gd name="connsiteY7" fmla="*/ 10159 h 15240"/>
              <a:gd name="connsiteX8" fmla="*/ 0 w 16510"/>
              <a:gd name="connsiteY8" fmla="*/ 7620 h 15240"/>
              <a:gd name="connsiteX9" fmla="*/ 0 w 16510"/>
              <a:gd name="connsiteY9" fmla="*/ 3809 h 15240"/>
              <a:gd name="connsiteX10" fmla="*/ 2539 w 16510"/>
              <a:gd name="connsiteY10" fmla="*/ 1270 h 15240"/>
              <a:gd name="connsiteX11" fmla="*/ 5080 w 16510"/>
              <a:gd name="connsiteY11" fmla="*/ 0 h 15240"/>
              <a:gd name="connsiteX12" fmla="*/ 8889 w 16510"/>
              <a:gd name="connsiteY12" fmla="*/ 0 h 15240"/>
              <a:gd name="connsiteX13" fmla="*/ 11430 w 16510"/>
              <a:gd name="connsiteY13" fmla="*/ 0 h 15240"/>
              <a:gd name="connsiteX14" fmla="*/ 13969 w 16510"/>
              <a:gd name="connsiteY14" fmla="*/ 1270 h 15240"/>
              <a:gd name="connsiteX15" fmla="*/ 16510 w 16510"/>
              <a:gd name="connsiteY15" fmla="*/ 3809 h 15240"/>
              <a:gd name="connsiteX16" fmla="*/ 16510 w 16510"/>
              <a:gd name="connsiteY16" fmla="*/ 762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6510" h="15240">
                <a:moveTo>
                  <a:pt x="16510" y="7620"/>
                </a:moveTo>
                <a:cubicBezTo>
                  <a:pt x="16510" y="8889"/>
                  <a:pt x="16510" y="8889"/>
                  <a:pt x="16510" y="10159"/>
                </a:cubicBezTo>
                <a:cubicBezTo>
                  <a:pt x="15239" y="11429"/>
                  <a:pt x="15239" y="11429"/>
                  <a:pt x="13969" y="12700"/>
                </a:cubicBezTo>
                <a:cubicBezTo>
                  <a:pt x="13969" y="13970"/>
                  <a:pt x="12700" y="13970"/>
                  <a:pt x="11430" y="13970"/>
                </a:cubicBezTo>
                <a:cubicBezTo>
                  <a:pt x="10160" y="15239"/>
                  <a:pt x="8889" y="15239"/>
                  <a:pt x="8889" y="15239"/>
                </a:cubicBezTo>
                <a:cubicBezTo>
                  <a:pt x="7619" y="15239"/>
                  <a:pt x="6350" y="15239"/>
                  <a:pt x="5080" y="13970"/>
                </a:cubicBezTo>
                <a:cubicBezTo>
                  <a:pt x="3810" y="13970"/>
                  <a:pt x="3810" y="13970"/>
                  <a:pt x="2539" y="12700"/>
                </a:cubicBezTo>
                <a:cubicBezTo>
                  <a:pt x="1269" y="11429"/>
                  <a:pt x="1269" y="11429"/>
                  <a:pt x="0" y="10159"/>
                </a:cubicBezTo>
                <a:cubicBezTo>
                  <a:pt x="0" y="8889"/>
                  <a:pt x="0" y="8889"/>
                  <a:pt x="0" y="7620"/>
                </a:cubicBezTo>
                <a:cubicBezTo>
                  <a:pt x="0" y="6350"/>
                  <a:pt x="0" y="5079"/>
                  <a:pt x="0" y="3809"/>
                </a:cubicBezTo>
                <a:cubicBezTo>
                  <a:pt x="1269" y="3809"/>
                  <a:pt x="1269" y="2539"/>
                  <a:pt x="2539" y="1270"/>
                </a:cubicBezTo>
                <a:cubicBezTo>
                  <a:pt x="3810" y="1270"/>
                  <a:pt x="3810" y="0"/>
                  <a:pt x="5080" y="0"/>
                </a:cubicBezTo>
                <a:cubicBezTo>
                  <a:pt x="6350" y="0"/>
                  <a:pt x="7619" y="0"/>
                  <a:pt x="8889" y="0"/>
                </a:cubicBezTo>
                <a:cubicBezTo>
                  <a:pt x="8889" y="0"/>
                  <a:pt x="10160" y="0"/>
                  <a:pt x="11430" y="0"/>
                </a:cubicBezTo>
                <a:cubicBezTo>
                  <a:pt x="12700" y="0"/>
                  <a:pt x="13969" y="1270"/>
                  <a:pt x="13969" y="1270"/>
                </a:cubicBezTo>
                <a:cubicBezTo>
                  <a:pt x="15239" y="2539"/>
                  <a:pt x="15239" y="3809"/>
                  <a:pt x="16510" y="3809"/>
                </a:cubicBezTo>
                <a:cubicBezTo>
                  <a:pt x="16510" y="5079"/>
                  <a:pt x="16510" y="6350"/>
                  <a:pt x="16510" y="762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42010" y="5656579"/>
            <a:ext cx="38100" cy="67310"/>
          </a:xfrm>
          <a:custGeom>
            <a:avLst/>
            <a:gdLst>
              <a:gd name="connsiteX0" fmla="*/ 25400 w 38100"/>
              <a:gd name="connsiteY0" fmla="*/ 62229 h 67310"/>
              <a:gd name="connsiteX1" fmla="*/ 38100 w 38100"/>
              <a:gd name="connsiteY1" fmla="*/ 64770 h 67310"/>
              <a:gd name="connsiteX2" fmla="*/ 38100 w 38100"/>
              <a:gd name="connsiteY2" fmla="*/ 67310 h 67310"/>
              <a:gd name="connsiteX3" fmla="*/ 0 w 38100"/>
              <a:gd name="connsiteY3" fmla="*/ 67310 h 67310"/>
              <a:gd name="connsiteX4" fmla="*/ 0 w 38100"/>
              <a:gd name="connsiteY4" fmla="*/ 64770 h 67310"/>
              <a:gd name="connsiteX5" fmla="*/ 11429 w 38100"/>
              <a:gd name="connsiteY5" fmla="*/ 62229 h 67310"/>
              <a:gd name="connsiteX6" fmla="*/ 11429 w 38100"/>
              <a:gd name="connsiteY6" fmla="*/ 5079 h 67310"/>
              <a:gd name="connsiteX7" fmla="*/ 1269 w 38100"/>
              <a:gd name="connsiteY7" fmla="*/ 3810 h 67310"/>
              <a:gd name="connsiteX8" fmla="*/ 1269 w 38100"/>
              <a:gd name="connsiteY8" fmla="*/ 0 h 67310"/>
              <a:gd name="connsiteX9" fmla="*/ 25400 w 38100"/>
              <a:gd name="connsiteY9" fmla="*/ 0 h 67310"/>
              <a:gd name="connsiteX10" fmla="*/ 25400 w 38100"/>
              <a:gd name="connsiteY10" fmla="*/ 62229 h 67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100" h="67310">
                <a:moveTo>
                  <a:pt x="25400" y="62229"/>
                </a:moveTo>
                <a:lnTo>
                  <a:pt x="38100" y="64770"/>
                </a:lnTo>
                <a:lnTo>
                  <a:pt x="38100" y="67310"/>
                </a:lnTo>
                <a:lnTo>
                  <a:pt x="0" y="67310"/>
                </a:lnTo>
                <a:lnTo>
                  <a:pt x="0" y="64770"/>
                </a:lnTo>
                <a:lnTo>
                  <a:pt x="11429" y="62229"/>
                </a:lnTo>
                <a:lnTo>
                  <a:pt x="11429" y="5079"/>
                </a:lnTo>
                <a:lnTo>
                  <a:pt x="1269" y="3810"/>
                </a:lnTo>
                <a:lnTo>
                  <a:pt x="1269" y="0"/>
                </a:lnTo>
                <a:lnTo>
                  <a:pt x="25400" y="0"/>
                </a:lnTo>
                <a:lnTo>
                  <a:pt x="25400" y="6222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03960" y="5466079"/>
            <a:ext cx="119379" cy="69850"/>
          </a:xfrm>
          <a:custGeom>
            <a:avLst/>
            <a:gdLst>
              <a:gd name="connsiteX0" fmla="*/ 21589 w 119379"/>
              <a:gd name="connsiteY0" fmla="*/ 7620 h 69850"/>
              <a:gd name="connsiteX1" fmla="*/ 26669 w 119379"/>
              <a:gd name="connsiteY1" fmla="*/ 5079 h 69850"/>
              <a:gd name="connsiteX2" fmla="*/ 33019 w 119379"/>
              <a:gd name="connsiteY2" fmla="*/ 2540 h 69850"/>
              <a:gd name="connsiteX3" fmla="*/ 40639 w 119379"/>
              <a:gd name="connsiteY3" fmla="*/ 1270 h 69850"/>
              <a:gd name="connsiteX4" fmla="*/ 45719 w 119379"/>
              <a:gd name="connsiteY4" fmla="*/ 0 h 69850"/>
              <a:gd name="connsiteX5" fmla="*/ 55879 w 119379"/>
              <a:gd name="connsiteY5" fmla="*/ 2540 h 69850"/>
              <a:gd name="connsiteX6" fmla="*/ 63500 w 119379"/>
              <a:gd name="connsiteY6" fmla="*/ 8890 h 69850"/>
              <a:gd name="connsiteX7" fmla="*/ 69850 w 119379"/>
              <a:gd name="connsiteY7" fmla="*/ 5079 h 69850"/>
              <a:gd name="connsiteX8" fmla="*/ 77469 w 119379"/>
              <a:gd name="connsiteY8" fmla="*/ 2540 h 69850"/>
              <a:gd name="connsiteX9" fmla="*/ 85089 w 119379"/>
              <a:gd name="connsiteY9" fmla="*/ 1270 h 69850"/>
              <a:gd name="connsiteX10" fmla="*/ 91439 w 119379"/>
              <a:gd name="connsiteY10" fmla="*/ 0 h 69850"/>
              <a:gd name="connsiteX11" fmla="*/ 99059 w 119379"/>
              <a:gd name="connsiteY11" fmla="*/ 1270 h 69850"/>
              <a:gd name="connsiteX12" fmla="*/ 105409 w 119379"/>
              <a:gd name="connsiteY12" fmla="*/ 5079 h 69850"/>
              <a:gd name="connsiteX13" fmla="*/ 109219 w 119379"/>
              <a:gd name="connsiteY13" fmla="*/ 11429 h 69850"/>
              <a:gd name="connsiteX14" fmla="*/ 110489 w 119379"/>
              <a:gd name="connsiteY14" fmla="*/ 20320 h 69850"/>
              <a:gd name="connsiteX15" fmla="*/ 110489 w 119379"/>
              <a:gd name="connsiteY15" fmla="*/ 64770 h 69850"/>
              <a:gd name="connsiteX16" fmla="*/ 119379 w 119379"/>
              <a:gd name="connsiteY16" fmla="*/ 66040 h 69850"/>
              <a:gd name="connsiteX17" fmla="*/ 119379 w 119379"/>
              <a:gd name="connsiteY17" fmla="*/ 69850 h 69850"/>
              <a:gd name="connsiteX18" fmla="*/ 86359 w 119379"/>
              <a:gd name="connsiteY18" fmla="*/ 69850 h 69850"/>
              <a:gd name="connsiteX19" fmla="*/ 86359 w 119379"/>
              <a:gd name="connsiteY19" fmla="*/ 66040 h 69850"/>
              <a:gd name="connsiteX20" fmla="*/ 96519 w 119379"/>
              <a:gd name="connsiteY20" fmla="*/ 64770 h 69850"/>
              <a:gd name="connsiteX21" fmla="*/ 96519 w 119379"/>
              <a:gd name="connsiteY21" fmla="*/ 21590 h 69850"/>
              <a:gd name="connsiteX22" fmla="*/ 93979 w 119379"/>
              <a:gd name="connsiteY22" fmla="*/ 12700 h 69850"/>
              <a:gd name="connsiteX23" fmla="*/ 85089 w 119379"/>
              <a:gd name="connsiteY23" fmla="*/ 8890 h 69850"/>
              <a:gd name="connsiteX24" fmla="*/ 80009 w 119379"/>
              <a:gd name="connsiteY24" fmla="*/ 8890 h 69850"/>
              <a:gd name="connsiteX25" fmla="*/ 73659 w 119379"/>
              <a:gd name="connsiteY25" fmla="*/ 10160 h 69850"/>
              <a:gd name="connsiteX26" fmla="*/ 68579 w 119379"/>
              <a:gd name="connsiteY26" fmla="*/ 11429 h 69850"/>
              <a:gd name="connsiteX27" fmla="*/ 64769 w 119379"/>
              <a:gd name="connsiteY27" fmla="*/ 11429 h 69850"/>
              <a:gd name="connsiteX28" fmla="*/ 66039 w 119379"/>
              <a:gd name="connsiteY28" fmla="*/ 20320 h 69850"/>
              <a:gd name="connsiteX29" fmla="*/ 66039 w 119379"/>
              <a:gd name="connsiteY29" fmla="*/ 64770 h 69850"/>
              <a:gd name="connsiteX30" fmla="*/ 77469 w 119379"/>
              <a:gd name="connsiteY30" fmla="*/ 66040 h 69850"/>
              <a:gd name="connsiteX31" fmla="*/ 77469 w 119379"/>
              <a:gd name="connsiteY31" fmla="*/ 69850 h 69850"/>
              <a:gd name="connsiteX32" fmla="*/ 41909 w 119379"/>
              <a:gd name="connsiteY32" fmla="*/ 69850 h 69850"/>
              <a:gd name="connsiteX33" fmla="*/ 41909 w 119379"/>
              <a:gd name="connsiteY33" fmla="*/ 66040 h 69850"/>
              <a:gd name="connsiteX34" fmla="*/ 53339 w 119379"/>
              <a:gd name="connsiteY34" fmla="*/ 64770 h 69850"/>
              <a:gd name="connsiteX35" fmla="*/ 53339 w 119379"/>
              <a:gd name="connsiteY35" fmla="*/ 21590 h 69850"/>
              <a:gd name="connsiteX36" fmla="*/ 49529 w 119379"/>
              <a:gd name="connsiteY36" fmla="*/ 12700 h 69850"/>
              <a:gd name="connsiteX37" fmla="*/ 39369 w 119379"/>
              <a:gd name="connsiteY37" fmla="*/ 8890 h 69850"/>
              <a:gd name="connsiteX38" fmla="*/ 34289 w 119379"/>
              <a:gd name="connsiteY38" fmla="*/ 8890 h 69850"/>
              <a:gd name="connsiteX39" fmla="*/ 30479 w 119379"/>
              <a:gd name="connsiteY39" fmla="*/ 10160 h 69850"/>
              <a:gd name="connsiteX40" fmla="*/ 25400 w 119379"/>
              <a:gd name="connsiteY40" fmla="*/ 10160 h 69850"/>
              <a:gd name="connsiteX41" fmla="*/ 21589 w 119379"/>
              <a:gd name="connsiteY41" fmla="*/ 11429 h 69850"/>
              <a:gd name="connsiteX42" fmla="*/ 21589 w 119379"/>
              <a:gd name="connsiteY42" fmla="*/ 64770 h 69850"/>
              <a:gd name="connsiteX43" fmla="*/ 33019 w 119379"/>
              <a:gd name="connsiteY43" fmla="*/ 66040 h 69850"/>
              <a:gd name="connsiteX44" fmla="*/ 33019 w 119379"/>
              <a:gd name="connsiteY44" fmla="*/ 69850 h 69850"/>
              <a:gd name="connsiteX45" fmla="*/ 0 w 119379"/>
              <a:gd name="connsiteY45" fmla="*/ 69850 h 69850"/>
              <a:gd name="connsiteX46" fmla="*/ 0 w 119379"/>
              <a:gd name="connsiteY46" fmla="*/ 66040 h 69850"/>
              <a:gd name="connsiteX47" fmla="*/ 8889 w 119379"/>
              <a:gd name="connsiteY47" fmla="*/ 64770 h 69850"/>
              <a:gd name="connsiteX48" fmla="*/ 8889 w 119379"/>
              <a:gd name="connsiteY48" fmla="*/ 7620 h 69850"/>
              <a:gd name="connsiteX49" fmla="*/ 0 w 119379"/>
              <a:gd name="connsiteY49" fmla="*/ 5079 h 69850"/>
              <a:gd name="connsiteX50" fmla="*/ 0 w 119379"/>
              <a:gd name="connsiteY50" fmla="*/ 2540 h 69850"/>
              <a:gd name="connsiteX51" fmla="*/ 21589 w 119379"/>
              <a:gd name="connsiteY51" fmla="*/ 2540 h 69850"/>
              <a:gd name="connsiteX52" fmla="*/ 21589 w 119379"/>
              <a:gd name="connsiteY52" fmla="*/ 7620 h 69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119379" h="69850">
                <a:moveTo>
                  <a:pt x="21589" y="7620"/>
                </a:moveTo>
                <a:cubicBezTo>
                  <a:pt x="22859" y="7620"/>
                  <a:pt x="25400" y="6350"/>
                  <a:pt x="26669" y="5079"/>
                </a:cubicBezTo>
                <a:cubicBezTo>
                  <a:pt x="29209" y="5079"/>
                  <a:pt x="31750" y="3810"/>
                  <a:pt x="33019" y="2540"/>
                </a:cubicBezTo>
                <a:cubicBezTo>
                  <a:pt x="35559" y="2540"/>
                  <a:pt x="38100" y="1270"/>
                  <a:pt x="40639" y="1270"/>
                </a:cubicBezTo>
                <a:cubicBezTo>
                  <a:pt x="41909" y="1270"/>
                  <a:pt x="44450" y="0"/>
                  <a:pt x="45719" y="0"/>
                </a:cubicBezTo>
                <a:cubicBezTo>
                  <a:pt x="49529" y="0"/>
                  <a:pt x="53339" y="1270"/>
                  <a:pt x="55879" y="2540"/>
                </a:cubicBezTo>
                <a:cubicBezTo>
                  <a:pt x="59689" y="3810"/>
                  <a:pt x="62229" y="5079"/>
                  <a:pt x="63500" y="8890"/>
                </a:cubicBezTo>
                <a:cubicBezTo>
                  <a:pt x="64769" y="7620"/>
                  <a:pt x="67309" y="6350"/>
                  <a:pt x="69850" y="5079"/>
                </a:cubicBezTo>
                <a:cubicBezTo>
                  <a:pt x="72389" y="5079"/>
                  <a:pt x="74929" y="3810"/>
                  <a:pt x="77469" y="2540"/>
                </a:cubicBezTo>
                <a:cubicBezTo>
                  <a:pt x="80009" y="2540"/>
                  <a:pt x="82550" y="1270"/>
                  <a:pt x="85089" y="1270"/>
                </a:cubicBezTo>
                <a:cubicBezTo>
                  <a:pt x="87629" y="1270"/>
                  <a:pt x="88900" y="0"/>
                  <a:pt x="91439" y="0"/>
                </a:cubicBezTo>
                <a:cubicBezTo>
                  <a:pt x="93979" y="0"/>
                  <a:pt x="96519" y="1270"/>
                  <a:pt x="99059" y="1270"/>
                </a:cubicBezTo>
                <a:cubicBezTo>
                  <a:pt x="101600" y="2540"/>
                  <a:pt x="102869" y="3810"/>
                  <a:pt x="105409" y="5079"/>
                </a:cubicBezTo>
                <a:cubicBezTo>
                  <a:pt x="106679" y="6350"/>
                  <a:pt x="107950" y="8890"/>
                  <a:pt x="109219" y="11429"/>
                </a:cubicBezTo>
                <a:cubicBezTo>
                  <a:pt x="109219" y="13970"/>
                  <a:pt x="110489" y="16510"/>
                  <a:pt x="110489" y="20320"/>
                </a:cubicBezTo>
                <a:lnTo>
                  <a:pt x="110489" y="64770"/>
                </a:lnTo>
                <a:lnTo>
                  <a:pt x="119379" y="66040"/>
                </a:lnTo>
                <a:lnTo>
                  <a:pt x="119379" y="69850"/>
                </a:lnTo>
                <a:lnTo>
                  <a:pt x="86359" y="69850"/>
                </a:lnTo>
                <a:lnTo>
                  <a:pt x="86359" y="66040"/>
                </a:lnTo>
                <a:lnTo>
                  <a:pt x="96519" y="64770"/>
                </a:lnTo>
                <a:lnTo>
                  <a:pt x="96519" y="21590"/>
                </a:lnTo>
                <a:cubicBezTo>
                  <a:pt x="96519" y="17779"/>
                  <a:pt x="96519" y="13970"/>
                  <a:pt x="93979" y="12700"/>
                </a:cubicBezTo>
                <a:cubicBezTo>
                  <a:pt x="91439" y="10160"/>
                  <a:pt x="88900" y="8890"/>
                  <a:pt x="85089" y="8890"/>
                </a:cubicBezTo>
                <a:cubicBezTo>
                  <a:pt x="82550" y="8890"/>
                  <a:pt x="81279" y="8890"/>
                  <a:pt x="80009" y="8890"/>
                </a:cubicBezTo>
                <a:cubicBezTo>
                  <a:pt x="77469" y="10160"/>
                  <a:pt x="76200" y="10160"/>
                  <a:pt x="73659" y="10160"/>
                </a:cubicBezTo>
                <a:cubicBezTo>
                  <a:pt x="72389" y="10160"/>
                  <a:pt x="69850" y="11429"/>
                  <a:pt x="68579" y="11429"/>
                </a:cubicBezTo>
                <a:cubicBezTo>
                  <a:pt x="67309" y="11429"/>
                  <a:pt x="66039" y="11429"/>
                  <a:pt x="64769" y="11429"/>
                </a:cubicBezTo>
                <a:cubicBezTo>
                  <a:pt x="66039" y="13970"/>
                  <a:pt x="66039" y="17779"/>
                  <a:pt x="66039" y="20320"/>
                </a:cubicBezTo>
                <a:lnTo>
                  <a:pt x="66039" y="64770"/>
                </a:lnTo>
                <a:lnTo>
                  <a:pt x="77469" y="66040"/>
                </a:lnTo>
                <a:lnTo>
                  <a:pt x="77469" y="69850"/>
                </a:lnTo>
                <a:lnTo>
                  <a:pt x="41909" y="69850"/>
                </a:lnTo>
                <a:lnTo>
                  <a:pt x="41909" y="66040"/>
                </a:lnTo>
                <a:lnTo>
                  <a:pt x="53339" y="64770"/>
                </a:lnTo>
                <a:lnTo>
                  <a:pt x="53339" y="21590"/>
                </a:lnTo>
                <a:cubicBezTo>
                  <a:pt x="53339" y="17779"/>
                  <a:pt x="52069" y="13970"/>
                  <a:pt x="49529" y="12700"/>
                </a:cubicBezTo>
                <a:cubicBezTo>
                  <a:pt x="46989" y="10160"/>
                  <a:pt x="43179" y="8890"/>
                  <a:pt x="39369" y="8890"/>
                </a:cubicBezTo>
                <a:cubicBezTo>
                  <a:pt x="38100" y="8890"/>
                  <a:pt x="36829" y="8890"/>
                  <a:pt x="34289" y="8890"/>
                </a:cubicBezTo>
                <a:cubicBezTo>
                  <a:pt x="33019" y="10160"/>
                  <a:pt x="31750" y="10160"/>
                  <a:pt x="30479" y="10160"/>
                </a:cubicBezTo>
                <a:cubicBezTo>
                  <a:pt x="29209" y="10160"/>
                  <a:pt x="26669" y="10160"/>
                  <a:pt x="25400" y="10160"/>
                </a:cubicBezTo>
                <a:cubicBezTo>
                  <a:pt x="24129" y="11429"/>
                  <a:pt x="22859" y="11429"/>
                  <a:pt x="21589" y="11429"/>
                </a:cubicBezTo>
                <a:lnTo>
                  <a:pt x="21589" y="64770"/>
                </a:lnTo>
                <a:lnTo>
                  <a:pt x="33019" y="66040"/>
                </a:lnTo>
                <a:lnTo>
                  <a:pt x="33019" y="69850"/>
                </a:lnTo>
                <a:lnTo>
                  <a:pt x="0" y="69850"/>
                </a:lnTo>
                <a:lnTo>
                  <a:pt x="0" y="66040"/>
                </a:lnTo>
                <a:lnTo>
                  <a:pt x="8889" y="64770"/>
                </a:lnTo>
                <a:lnTo>
                  <a:pt x="8889" y="7620"/>
                </a:lnTo>
                <a:lnTo>
                  <a:pt x="0" y="5079"/>
                </a:lnTo>
                <a:lnTo>
                  <a:pt x="0" y="2540"/>
                </a:lnTo>
                <a:lnTo>
                  <a:pt x="21589" y="2540"/>
                </a:lnTo>
                <a:lnTo>
                  <a:pt x="21589" y="762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369060" y="5520690"/>
            <a:ext cx="22859" cy="38100"/>
          </a:xfrm>
          <a:custGeom>
            <a:avLst/>
            <a:gdLst>
              <a:gd name="connsiteX0" fmla="*/ 22859 w 22859"/>
              <a:gd name="connsiteY0" fmla="*/ 11429 h 38100"/>
              <a:gd name="connsiteX1" fmla="*/ 21589 w 22859"/>
              <a:gd name="connsiteY1" fmla="*/ 20319 h 38100"/>
              <a:gd name="connsiteX2" fmla="*/ 17779 w 22859"/>
              <a:gd name="connsiteY2" fmla="*/ 26669 h 38100"/>
              <a:gd name="connsiteX3" fmla="*/ 10159 w 22859"/>
              <a:gd name="connsiteY3" fmla="*/ 33019 h 38100"/>
              <a:gd name="connsiteX4" fmla="*/ 0 w 22859"/>
              <a:gd name="connsiteY4" fmla="*/ 38100 h 38100"/>
              <a:gd name="connsiteX5" fmla="*/ 0 w 22859"/>
              <a:gd name="connsiteY5" fmla="*/ 31750 h 38100"/>
              <a:gd name="connsiteX6" fmla="*/ 10159 w 22859"/>
              <a:gd name="connsiteY6" fmla="*/ 26669 h 38100"/>
              <a:gd name="connsiteX7" fmla="*/ 12700 w 22859"/>
              <a:gd name="connsiteY7" fmla="*/ 20319 h 38100"/>
              <a:gd name="connsiteX8" fmla="*/ 12700 w 22859"/>
              <a:gd name="connsiteY8" fmla="*/ 17779 h 38100"/>
              <a:gd name="connsiteX9" fmla="*/ 10159 w 22859"/>
              <a:gd name="connsiteY9" fmla="*/ 16509 h 38100"/>
              <a:gd name="connsiteX10" fmla="*/ 7619 w 22859"/>
              <a:gd name="connsiteY10" fmla="*/ 15239 h 38100"/>
              <a:gd name="connsiteX11" fmla="*/ 5079 w 22859"/>
              <a:gd name="connsiteY11" fmla="*/ 13969 h 38100"/>
              <a:gd name="connsiteX12" fmla="*/ 3809 w 22859"/>
              <a:gd name="connsiteY12" fmla="*/ 11429 h 38100"/>
              <a:gd name="connsiteX13" fmla="*/ 2539 w 22859"/>
              <a:gd name="connsiteY13" fmla="*/ 7619 h 38100"/>
              <a:gd name="connsiteX14" fmla="*/ 5079 w 22859"/>
              <a:gd name="connsiteY14" fmla="*/ 2539 h 38100"/>
              <a:gd name="connsiteX15" fmla="*/ 11429 w 22859"/>
              <a:gd name="connsiteY15" fmla="*/ 0 h 38100"/>
              <a:gd name="connsiteX16" fmla="*/ 16509 w 22859"/>
              <a:gd name="connsiteY16" fmla="*/ 0 h 38100"/>
              <a:gd name="connsiteX17" fmla="*/ 19050 w 22859"/>
              <a:gd name="connsiteY17" fmla="*/ 2539 h 38100"/>
              <a:gd name="connsiteX18" fmla="*/ 21589 w 22859"/>
              <a:gd name="connsiteY18" fmla="*/ 6350 h 38100"/>
              <a:gd name="connsiteX19" fmla="*/ 22859 w 22859"/>
              <a:gd name="connsiteY19" fmla="*/ 11429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2859" h="38100">
                <a:moveTo>
                  <a:pt x="22859" y="11429"/>
                </a:moveTo>
                <a:cubicBezTo>
                  <a:pt x="22859" y="13969"/>
                  <a:pt x="22859" y="17779"/>
                  <a:pt x="21589" y="20319"/>
                </a:cubicBezTo>
                <a:cubicBezTo>
                  <a:pt x="20319" y="22859"/>
                  <a:pt x="19050" y="24129"/>
                  <a:pt x="17779" y="26669"/>
                </a:cubicBezTo>
                <a:cubicBezTo>
                  <a:pt x="15239" y="29209"/>
                  <a:pt x="13969" y="31750"/>
                  <a:pt x="10159" y="33019"/>
                </a:cubicBezTo>
                <a:cubicBezTo>
                  <a:pt x="7619" y="35559"/>
                  <a:pt x="3809" y="36829"/>
                  <a:pt x="0" y="38100"/>
                </a:cubicBezTo>
                <a:lnTo>
                  <a:pt x="0" y="31750"/>
                </a:lnTo>
                <a:cubicBezTo>
                  <a:pt x="3809" y="30479"/>
                  <a:pt x="7619" y="29209"/>
                  <a:pt x="10159" y="26669"/>
                </a:cubicBezTo>
                <a:cubicBezTo>
                  <a:pt x="11429" y="25400"/>
                  <a:pt x="12700" y="22859"/>
                  <a:pt x="12700" y="20319"/>
                </a:cubicBezTo>
                <a:cubicBezTo>
                  <a:pt x="12700" y="19050"/>
                  <a:pt x="12700" y="19050"/>
                  <a:pt x="12700" y="17779"/>
                </a:cubicBezTo>
                <a:cubicBezTo>
                  <a:pt x="11429" y="17779"/>
                  <a:pt x="11429" y="16509"/>
                  <a:pt x="10159" y="16509"/>
                </a:cubicBezTo>
                <a:cubicBezTo>
                  <a:pt x="10159" y="15239"/>
                  <a:pt x="8889" y="15239"/>
                  <a:pt x="7619" y="15239"/>
                </a:cubicBezTo>
                <a:cubicBezTo>
                  <a:pt x="6350" y="15239"/>
                  <a:pt x="6350" y="13969"/>
                  <a:pt x="5079" y="13969"/>
                </a:cubicBezTo>
                <a:cubicBezTo>
                  <a:pt x="5079" y="12700"/>
                  <a:pt x="3809" y="12700"/>
                  <a:pt x="3809" y="11429"/>
                </a:cubicBezTo>
                <a:cubicBezTo>
                  <a:pt x="2539" y="10159"/>
                  <a:pt x="2539" y="8889"/>
                  <a:pt x="2539" y="7619"/>
                </a:cubicBezTo>
                <a:cubicBezTo>
                  <a:pt x="2539" y="5079"/>
                  <a:pt x="3809" y="2539"/>
                  <a:pt x="5079" y="2539"/>
                </a:cubicBezTo>
                <a:cubicBezTo>
                  <a:pt x="7619" y="0"/>
                  <a:pt x="8889" y="0"/>
                  <a:pt x="11429" y="0"/>
                </a:cubicBezTo>
                <a:cubicBezTo>
                  <a:pt x="13969" y="0"/>
                  <a:pt x="15239" y="0"/>
                  <a:pt x="16509" y="0"/>
                </a:cubicBezTo>
                <a:cubicBezTo>
                  <a:pt x="17779" y="1269"/>
                  <a:pt x="19050" y="2539"/>
                  <a:pt x="19050" y="2539"/>
                </a:cubicBezTo>
                <a:cubicBezTo>
                  <a:pt x="20319" y="3809"/>
                  <a:pt x="21589" y="5079"/>
                  <a:pt x="21589" y="6350"/>
                </a:cubicBezTo>
                <a:cubicBezTo>
                  <a:pt x="22859" y="7619"/>
                  <a:pt x="22859" y="10159"/>
                  <a:pt x="22859" y="114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30019" y="5438140"/>
            <a:ext cx="16510" cy="15239"/>
          </a:xfrm>
          <a:custGeom>
            <a:avLst/>
            <a:gdLst>
              <a:gd name="connsiteX0" fmla="*/ 16510 w 16510"/>
              <a:gd name="connsiteY0" fmla="*/ 8889 h 15239"/>
              <a:gd name="connsiteX1" fmla="*/ 16510 w 16510"/>
              <a:gd name="connsiteY1" fmla="*/ 11429 h 15239"/>
              <a:gd name="connsiteX2" fmla="*/ 13969 w 16510"/>
              <a:gd name="connsiteY2" fmla="*/ 13969 h 15239"/>
              <a:gd name="connsiteX3" fmla="*/ 11430 w 16510"/>
              <a:gd name="connsiteY3" fmla="*/ 15239 h 15239"/>
              <a:gd name="connsiteX4" fmla="*/ 8890 w 16510"/>
              <a:gd name="connsiteY4" fmla="*/ 15239 h 15239"/>
              <a:gd name="connsiteX5" fmla="*/ 5080 w 16510"/>
              <a:gd name="connsiteY5" fmla="*/ 15239 h 15239"/>
              <a:gd name="connsiteX6" fmla="*/ 2540 w 16510"/>
              <a:gd name="connsiteY6" fmla="*/ 13969 h 15239"/>
              <a:gd name="connsiteX7" fmla="*/ 0 w 16510"/>
              <a:gd name="connsiteY7" fmla="*/ 11429 h 15239"/>
              <a:gd name="connsiteX8" fmla="*/ 0 w 16510"/>
              <a:gd name="connsiteY8" fmla="*/ 8889 h 15239"/>
              <a:gd name="connsiteX9" fmla="*/ 0 w 16510"/>
              <a:gd name="connsiteY9" fmla="*/ 5079 h 15239"/>
              <a:gd name="connsiteX10" fmla="*/ 2540 w 16510"/>
              <a:gd name="connsiteY10" fmla="*/ 2539 h 15239"/>
              <a:gd name="connsiteX11" fmla="*/ 5080 w 16510"/>
              <a:gd name="connsiteY11" fmla="*/ 1269 h 15239"/>
              <a:gd name="connsiteX12" fmla="*/ 8890 w 16510"/>
              <a:gd name="connsiteY12" fmla="*/ 0 h 15239"/>
              <a:gd name="connsiteX13" fmla="*/ 11430 w 16510"/>
              <a:gd name="connsiteY13" fmla="*/ 1269 h 15239"/>
              <a:gd name="connsiteX14" fmla="*/ 13969 w 16510"/>
              <a:gd name="connsiteY14" fmla="*/ 2539 h 15239"/>
              <a:gd name="connsiteX15" fmla="*/ 16510 w 16510"/>
              <a:gd name="connsiteY15" fmla="*/ 5079 h 15239"/>
              <a:gd name="connsiteX16" fmla="*/ 16510 w 16510"/>
              <a:gd name="connsiteY16" fmla="*/ 8889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6510" h="15239">
                <a:moveTo>
                  <a:pt x="16510" y="8889"/>
                </a:moveTo>
                <a:cubicBezTo>
                  <a:pt x="16510" y="8889"/>
                  <a:pt x="16510" y="10159"/>
                  <a:pt x="16510" y="11429"/>
                </a:cubicBezTo>
                <a:cubicBezTo>
                  <a:pt x="15240" y="12700"/>
                  <a:pt x="15240" y="12700"/>
                  <a:pt x="13969" y="13969"/>
                </a:cubicBezTo>
                <a:cubicBezTo>
                  <a:pt x="13969" y="13969"/>
                  <a:pt x="12700" y="15239"/>
                  <a:pt x="11430" y="15239"/>
                </a:cubicBezTo>
                <a:cubicBezTo>
                  <a:pt x="10160" y="15239"/>
                  <a:pt x="10160" y="15239"/>
                  <a:pt x="8890" y="15239"/>
                </a:cubicBezTo>
                <a:cubicBezTo>
                  <a:pt x="7619" y="15239"/>
                  <a:pt x="6350" y="15239"/>
                  <a:pt x="5080" y="15239"/>
                </a:cubicBezTo>
                <a:cubicBezTo>
                  <a:pt x="3810" y="15239"/>
                  <a:pt x="3810" y="13969"/>
                  <a:pt x="2540" y="13969"/>
                </a:cubicBezTo>
                <a:cubicBezTo>
                  <a:pt x="1269" y="12700"/>
                  <a:pt x="1269" y="12700"/>
                  <a:pt x="0" y="11429"/>
                </a:cubicBezTo>
                <a:cubicBezTo>
                  <a:pt x="0" y="10159"/>
                  <a:pt x="0" y="8889"/>
                  <a:pt x="0" y="8889"/>
                </a:cubicBezTo>
                <a:cubicBezTo>
                  <a:pt x="0" y="7619"/>
                  <a:pt x="0" y="6350"/>
                  <a:pt x="0" y="5079"/>
                </a:cubicBezTo>
                <a:cubicBezTo>
                  <a:pt x="1269" y="3809"/>
                  <a:pt x="1269" y="3809"/>
                  <a:pt x="2540" y="2539"/>
                </a:cubicBezTo>
                <a:cubicBezTo>
                  <a:pt x="3810" y="1269"/>
                  <a:pt x="3810" y="1269"/>
                  <a:pt x="5080" y="1269"/>
                </a:cubicBezTo>
                <a:cubicBezTo>
                  <a:pt x="6350" y="1269"/>
                  <a:pt x="7619" y="0"/>
                  <a:pt x="8890" y="0"/>
                </a:cubicBezTo>
                <a:cubicBezTo>
                  <a:pt x="10160" y="0"/>
                  <a:pt x="10160" y="1269"/>
                  <a:pt x="11430" y="1269"/>
                </a:cubicBezTo>
                <a:cubicBezTo>
                  <a:pt x="12700" y="1269"/>
                  <a:pt x="13969" y="1269"/>
                  <a:pt x="13969" y="2539"/>
                </a:cubicBezTo>
                <a:cubicBezTo>
                  <a:pt x="15240" y="3809"/>
                  <a:pt x="15240" y="3809"/>
                  <a:pt x="16510" y="5079"/>
                </a:cubicBezTo>
                <a:cubicBezTo>
                  <a:pt x="16510" y="6350"/>
                  <a:pt x="16510" y="7619"/>
                  <a:pt x="16510" y="88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421130" y="5468620"/>
            <a:ext cx="38100" cy="67309"/>
          </a:xfrm>
          <a:custGeom>
            <a:avLst/>
            <a:gdLst>
              <a:gd name="connsiteX0" fmla="*/ 25400 w 38100"/>
              <a:gd name="connsiteY0" fmla="*/ 62229 h 67309"/>
              <a:gd name="connsiteX1" fmla="*/ 38100 w 38100"/>
              <a:gd name="connsiteY1" fmla="*/ 63500 h 67309"/>
              <a:gd name="connsiteX2" fmla="*/ 38100 w 38100"/>
              <a:gd name="connsiteY2" fmla="*/ 67309 h 67309"/>
              <a:gd name="connsiteX3" fmla="*/ 0 w 38100"/>
              <a:gd name="connsiteY3" fmla="*/ 67309 h 67309"/>
              <a:gd name="connsiteX4" fmla="*/ 0 w 38100"/>
              <a:gd name="connsiteY4" fmla="*/ 63500 h 67309"/>
              <a:gd name="connsiteX5" fmla="*/ 11430 w 38100"/>
              <a:gd name="connsiteY5" fmla="*/ 62229 h 67309"/>
              <a:gd name="connsiteX6" fmla="*/ 11430 w 38100"/>
              <a:gd name="connsiteY6" fmla="*/ 5079 h 67309"/>
              <a:gd name="connsiteX7" fmla="*/ 2539 w 38100"/>
              <a:gd name="connsiteY7" fmla="*/ 2539 h 67309"/>
              <a:gd name="connsiteX8" fmla="*/ 2539 w 38100"/>
              <a:gd name="connsiteY8" fmla="*/ 0 h 67309"/>
              <a:gd name="connsiteX9" fmla="*/ 25400 w 38100"/>
              <a:gd name="connsiteY9" fmla="*/ 0 h 67309"/>
              <a:gd name="connsiteX10" fmla="*/ 25400 w 38100"/>
              <a:gd name="connsiteY10" fmla="*/ 62229 h 67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100" h="67309">
                <a:moveTo>
                  <a:pt x="25400" y="62229"/>
                </a:moveTo>
                <a:lnTo>
                  <a:pt x="38100" y="63500"/>
                </a:lnTo>
                <a:lnTo>
                  <a:pt x="38100" y="67309"/>
                </a:lnTo>
                <a:lnTo>
                  <a:pt x="0" y="67309"/>
                </a:lnTo>
                <a:lnTo>
                  <a:pt x="0" y="63500"/>
                </a:lnTo>
                <a:lnTo>
                  <a:pt x="11430" y="62229"/>
                </a:lnTo>
                <a:lnTo>
                  <a:pt x="11430" y="5079"/>
                </a:lnTo>
                <a:lnTo>
                  <a:pt x="2539" y="2539"/>
                </a:lnTo>
                <a:lnTo>
                  <a:pt x="2539" y="0"/>
                </a:lnTo>
                <a:lnTo>
                  <a:pt x="25400" y="0"/>
                </a:lnTo>
                <a:lnTo>
                  <a:pt x="25400" y="6222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012179" y="1764029"/>
            <a:ext cx="2843530" cy="908050"/>
          </a:xfrm>
          <a:custGeom>
            <a:avLst/>
            <a:gdLst>
              <a:gd name="connsiteX0" fmla="*/ 1422400 w 2843530"/>
              <a:gd name="connsiteY0" fmla="*/ 908050 h 908050"/>
              <a:gd name="connsiteX1" fmla="*/ 0 w 2843530"/>
              <a:gd name="connsiteY1" fmla="*/ 908050 h 908050"/>
              <a:gd name="connsiteX2" fmla="*/ 0 w 2843530"/>
              <a:gd name="connsiteY2" fmla="*/ 0 h 908050"/>
              <a:gd name="connsiteX3" fmla="*/ 2843529 w 2843530"/>
              <a:gd name="connsiteY3" fmla="*/ 0 h 908050"/>
              <a:gd name="connsiteX4" fmla="*/ 2843529 w 2843530"/>
              <a:gd name="connsiteY4" fmla="*/ 908050 h 908050"/>
              <a:gd name="connsiteX5" fmla="*/ 1422400 w 2843530"/>
              <a:gd name="connsiteY5" fmla="*/ 908050 h 90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3530" h="908050">
                <a:moveTo>
                  <a:pt x="1422400" y="908050"/>
                </a:moveTo>
                <a:lnTo>
                  <a:pt x="0" y="908050"/>
                </a:lnTo>
                <a:lnTo>
                  <a:pt x="0" y="0"/>
                </a:lnTo>
                <a:lnTo>
                  <a:pt x="2843529" y="0"/>
                </a:lnTo>
                <a:lnTo>
                  <a:pt x="2843529" y="908050"/>
                </a:lnTo>
                <a:lnTo>
                  <a:pt x="1422400" y="908050"/>
                </a:lnTo>
              </a:path>
            </a:pathLst>
          </a:custGeom>
          <a:solidFill>
            <a:srgbClr val="FFFF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939089" y="2952559"/>
            <a:ext cx="2051431" cy="2699131"/>
          </a:xfrm>
          <a:custGeom>
            <a:avLst/>
            <a:gdLst>
              <a:gd name="connsiteX0" fmla="*/ 1026350 w 2051431"/>
              <a:gd name="connsiteY0" fmla="*/ 2681160 h 2699131"/>
              <a:gd name="connsiteX1" fmla="*/ 17970 w 2051431"/>
              <a:gd name="connsiteY1" fmla="*/ 2681160 h 2699131"/>
              <a:gd name="connsiteX2" fmla="*/ 17970 w 2051431"/>
              <a:gd name="connsiteY2" fmla="*/ 17970 h 2699131"/>
              <a:gd name="connsiteX3" fmla="*/ 2033460 w 2051431"/>
              <a:gd name="connsiteY3" fmla="*/ 17970 h 2699131"/>
              <a:gd name="connsiteX4" fmla="*/ 2033460 w 2051431"/>
              <a:gd name="connsiteY4" fmla="*/ 2681160 h 2699131"/>
              <a:gd name="connsiteX5" fmla="*/ 1026350 w 2051431"/>
              <a:gd name="connsiteY5" fmla="*/ 2681160 h 2699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51431" h="2699131">
                <a:moveTo>
                  <a:pt x="1026350" y="2681160"/>
                </a:moveTo>
                <a:lnTo>
                  <a:pt x="17970" y="2681160"/>
                </a:lnTo>
                <a:lnTo>
                  <a:pt x="17970" y="17970"/>
                </a:lnTo>
                <a:lnTo>
                  <a:pt x="2033460" y="17970"/>
                </a:lnTo>
                <a:lnTo>
                  <a:pt x="2033460" y="2681160"/>
                </a:lnTo>
                <a:lnTo>
                  <a:pt x="1026350" y="268116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66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295900"/>
            <a:ext cx="139700" cy="2286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46800"/>
            <a:ext cx="774700" cy="7112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100" y="5295900"/>
            <a:ext cx="139700" cy="2286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6700" y="2692400"/>
            <a:ext cx="6235700" cy="34544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52400" y="1981200"/>
            <a:ext cx="5499100" cy="426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14300" algn="l"/>
              </a:tabLst>
            </a:pPr>
            <a:r>
              <a:rPr lang="en-US" altLang="zh-CN" dirty="0"/>
              <a:t>	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es,d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(1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</a:t>
            </a:r>
          </a:p>
          <a:p>
            <a:pPr>
              <a:lnSpc>
                <a:spcPts val="3200"/>
              </a:lnSpc>
              <a:tabLst>
                <a:tab pos="114300" algn="l"/>
              </a:tabLst>
            </a:pPr>
            <a:r>
              <a:rPr lang="en-US" altLang="zh-CN" dirty="0"/>
              <a:t>	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cc,d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(1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30%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cc,pr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60%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con: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14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15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14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cc,pr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porzione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finale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14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protetta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porzione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finale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14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cc,pr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≤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25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superare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massima</a:t>
            </a:r>
          </a:p>
          <a:p>
            <a:pPr>
              <a:lnSpc>
                <a:spcPts val="13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variazione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ammessa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pari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36%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03200" y="622300"/>
            <a:ext cx="77089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003300" algn="l"/>
              </a:tabLst>
            </a:pPr>
            <a:r>
              <a:rPr lang="en-US" altLang="zh-CN" dirty="0"/>
              <a:t>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antincendio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aggiuntive</a:t>
            </a:r>
          </a:p>
          <a:p>
            <a:pPr>
              <a:lnSpc>
                <a:spcPts val="2200"/>
              </a:lnSpc>
              <a:tabLst>
                <a:tab pos="1003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sono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previste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antincendio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aggiuntive</a:t>
            </a:r>
          </a:p>
          <a:p>
            <a:pPr>
              <a:lnSpc>
                <a:spcPts val="2100"/>
              </a:lnSpc>
              <a:tabLst>
                <a:tab pos="1003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è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possibile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incrementare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lunghezze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riferimento: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210300" y="1879600"/>
            <a:ext cx="248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con: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69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es,d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69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cc,d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91000" y="46228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52400" y="3886200"/>
            <a:ext cx="2413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cc,pr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porzione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finale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4076700"/>
            <a:ext cx="1790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protetta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1892300"/>
            <a:ext cx="54991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14300" algn="l"/>
              </a:tabLst>
            </a:pPr>
            <a:r>
              <a:rPr lang="en-US" altLang="zh-CN" dirty="0"/>
              <a:t>	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es,d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(1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</a:t>
            </a:r>
          </a:p>
          <a:p>
            <a:pPr>
              <a:lnSpc>
                <a:spcPts val="3200"/>
              </a:lnSpc>
              <a:tabLst>
                <a:tab pos="114300" algn="l"/>
              </a:tabLst>
            </a:pPr>
            <a:r>
              <a:rPr lang="en-US" altLang="zh-CN" dirty="0"/>
              <a:t>	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cc,d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(1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30%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cc,pr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60%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2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con: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14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15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1400"/>
              </a:lnSpc>
              <a:tabLst>
                <a:tab pos="1143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4419600"/>
            <a:ext cx="24130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porzione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finale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cc,pr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≤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25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superare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massima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variazione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ammessa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pari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36%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3200" y="622300"/>
            <a:ext cx="77089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003300" algn="l"/>
              </a:tabLst>
            </a:pPr>
            <a:r>
              <a:rPr lang="en-US" altLang="zh-CN" dirty="0"/>
              <a:t>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antincendio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aggiuntive</a:t>
            </a:r>
          </a:p>
          <a:p>
            <a:pPr>
              <a:lnSpc>
                <a:spcPts val="2200"/>
              </a:lnSpc>
              <a:tabLst>
                <a:tab pos="1003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sono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previste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antincendio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aggiuntive</a:t>
            </a:r>
          </a:p>
          <a:p>
            <a:pPr>
              <a:lnSpc>
                <a:spcPts val="2100"/>
              </a:lnSpc>
              <a:tabLst>
                <a:tab pos="1003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è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possibile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incrementare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lunghezze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riferimento: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10300" y="1879600"/>
            <a:ext cx="248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con: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69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es,d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69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cc,d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[m]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99200" y="4419600"/>
            <a:ext cx="1270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Porzione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intermedia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corrid.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8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percorso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11500" y="4724400"/>
            <a:ext cx="2921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uscita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238500" y="3937000"/>
            <a:ext cx="2921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uscita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479800" y="4292600"/>
            <a:ext cx="673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5600" algn="l"/>
              </a:tabLst>
            </a:pPr>
            <a:r>
              <a:rPr lang="en-US" altLang="zh-CN" dirty="0"/>
              <a:t>	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&gt;45°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55600" algn="l"/>
              </a:tabLst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216400" y="4470400"/>
            <a:ext cx="20193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406400" algn="l"/>
                <a:tab pos="1346200" algn="l"/>
              </a:tabLst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Porzione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finale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cieco</a:t>
            </a:r>
          </a:p>
          <a:p>
            <a:pPr>
              <a:lnSpc>
                <a:spcPts val="800"/>
              </a:lnSpc>
              <a:tabLst>
                <a:tab pos="406400" algn="l"/>
                <a:tab pos="1346200" algn="l"/>
              </a:tabLst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percorso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4064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</a:t>
            </a:r>
          </a:p>
          <a:p>
            <a:pPr>
              <a:lnSpc>
                <a:spcPts val="2200"/>
              </a:lnSpc>
              <a:tabLst>
                <a:tab pos="4064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Scala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1600"/>
              </a:lnSpc>
              <a:tabLst>
                <a:tab pos="4064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protetta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prova</a:t>
            </a:r>
          </a:p>
          <a:p>
            <a:pPr>
              <a:lnSpc>
                <a:spcPts val="1600"/>
              </a:lnSpc>
              <a:tabLst>
                <a:tab pos="4064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fumo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termina</a:t>
            </a:r>
          </a:p>
          <a:p>
            <a:pPr>
              <a:lnSpc>
                <a:spcPts val="1600"/>
              </a:lnSpc>
              <a:tabLst>
                <a:tab pos="4064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comunque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luogo</a:t>
            </a:r>
          </a:p>
          <a:p>
            <a:pPr>
              <a:lnSpc>
                <a:spcPts val="1600"/>
              </a:lnSpc>
              <a:tabLst>
                <a:tab pos="4064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sicuro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658100" y="4826000"/>
            <a:ext cx="6731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Compartimento</a:t>
            </a:r>
            <a:r>
              <a:rPr lang="en-US" altLang="zh-CN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775200" y="4127500"/>
            <a:ext cx="1524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40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cc,fu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778500" y="3860800"/>
            <a:ext cx="228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SEFC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861300" y="3860800"/>
            <a:ext cx="228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SEFC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152900" y="3860800"/>
            <a:ext cx="228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7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SEFC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9003" t="10458" r="10191" b="7177"/>
          <a:stretch>
            <a:fillRect/>
          </a:stretch>
        </p:blipFill>
        <p:spPr bwMode="auto">
          <a:xfrm>
            <a:off x="-50899" y="214290"/>
            <a:ext cx="921814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6706" r="7683"/>
          <a:stretch>
            <a:fillRect/>
          </a:stretch>
        </p:blipFill>
        <p:spPr bwMode="auto">
          <a:xfrm>
            <a:off x="0" y="165378"/>
            <a:ext cx="8858280" cy="67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6706" r="8583" b="2886"/>
          <a:stretch>
            <a:fillRect/>
          </a:stretch>
        </p:blipFill>
        <p:spPr bwMode="auto">
          <a:xfrm>
            <a:off x="285721" y="142851"/>
            <a:ext cx="8707386" cy="657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504" y="0"/>
            <a:ext cx="9278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91" t="3601" r="10129"/>
          <a:stretch>
            <a:fillRect/>
          </a:stretch>
        </p:blipFill>
        <p:spPr bwMode="auto">
          <a:xfrm>
            <a:off x="285720" y="571480"/>
            <a:ext cx="8715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-214338"/>
            <a:ext cx="9572692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8594" t="15625" r="8593" b="6250"/>
          <a:stretch>
            <a:fillRect/>
          </a:stretch>
        </p:blipFill>
        <p:spPr bwMode="auto">
          <a:xfrm>
            <a:off x="142844" y="214291"/>
            <a:ext cx="9001156" cy="66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782" t="5433" r="5882" b="11799"/>
          <a:stretch>
            <a:fillRect/>
          </a:stretch>
        </p:blipFill>
        <p:spPr bwMode="auto">
          <a:xfrm>
            <a:off x="-29706" y="210629"/>
            <a:ext cx="9173706" cy="614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1321</Words>
  <Application>Microsoft Office PowerPoint</Application>
  <PresentationFormat>Presentazione su schermo (4:3)</PresentationFormat>
  <Paragraphs>237</Paragraphs>
  <Slides>61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6" baseType="lpstr">
      <vt:lpstr>Arial</vt:lpstr>
      <vt:lpstr>Calibri</vt:lpstr>
      <vt:lpstr>Tahoma</vt:lpstr>
      <vt:lpstr>Times New Roman</vt:lpstr>
      <vt:lpstr>Tema di Office</vt:lpstr>
      <vt:lpstr>Misura  S.4   ESODO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CORRIDOIO CIECO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Patrizia Morana</cp:lastModifiedBy>
  <cp:revision>55</cp:revision>
  <dcterms:created xsi:type="dcterms:W3CDTF">2021-03-18T09:47:18Z</dcterms:created>
  <dcterms:modified xsi:type="dcterms:W3CDTF">2021-04-02T08:25:30Z</dcterms:modified>
</cp:coreProperties>
</file>