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1" r:id="rId6"/>
    <p:sldId id="267" r:id="rId7"/>
    <p:sldId id="264" r:id="rId8"/>
    <p:sldId id="274" r:id="rId9"/>
    <p:sldId id="273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43998" cy="4429156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S.4  ESODO</a:t>
            </a:r>
            <a:br>
              <a:rPr lang="it-IT" sz="5400" dirty="0">
                <a:solidFill>
                  <a:srgbClr val="FF0000"/>
                </a:solidFill>
              </a:rPr>
            </a:br>
            <a:r>
              <a:rPr lang="it-IT" sz="5400" dirty="0">
                <a:solidFill>
                  <a:srgbClr val="FF0000"/>
                </a:solidFill>
              </a:rPr>
              <a:t>S.3  COMPARTIMENTAZIONE</a:t>
            </a:r>
            <a:br>
              <a:rPr lang="it-IT" sz="5400" dirty="0">
                <a:solidFill>
                  <a:srgbClr val="FF0000"/>
                </a:solidFill>
              </a:rPr>
            </a:br>
            <a:br>
              <a:rPr lang="it-IT" sz="5400" dirty="0">
                <a:solidFill>
                  <a:srgbClr val="FF0000"/>
                </a:solidFill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Termini e Definizioni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638164"/>
          </a:xfrm>
        </p:spPr>
        <p:txBody>
          <a:bodyPr/>
          <a:lstStyle/>
          <a:p>
            <a:r>
              <a:rPr lang="it-IT" dirty="0"/>
              <a:t>Ing.  C. Angelo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683" r="7683" b="13072"/>
          <a:stretch>
            <a:fillRect/>
          </a:stretch>
        </p:blipFill>
        <p:spPr bwMode="auto">
          <a:xfrm>
            <a:off x="34008" y="623888"/>
            <a:ext cx="8609958" cy="62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683" r="6782" b="10526"/>
          <a:stretch>
            <a:fillRect/>
          </a:stretch>
        </p:blipFill>
        <p:spPr bwMode="auto">
          <a:xfrm>
            <a:off x="-40596" y="-9747"/>
            <a:ext cx="8898876" cy="658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9963" b="10865"/>
          <a:stretch>
            <a:fillRect/>
          </a:stretch>
        </p:blipFill>
        <p:spPr bwMode="auto">
          <a:xfrm>
            <a:off x="-112292" y="642918"/>
            <a:ext cx="8899134" cy="62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683" r="6782" b="4160"/>
          <a:stretch>
            <a:fillRect/>
          </a:stretch>
        </p:blipFill>
        <p:spPr bwMode="auto">
          <a:xfrm>
            <a:off x="285720" y="1302"/>
            <a:ext cx="8501122" cy="6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782" r="7683" b="4159"/>
          <a:stretch>
            <a:fillRect/>
          </a:stretch>
        </p:blipFill>
        <p:spPr bwMode="auto">
          <a:xfrm>
            <a:off x="357158" y="1302"/>
            <a:ext cx="8501122" cy="6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882" r="6782" b="4159"/>
          <a:stretch>
            <a:fillRect/>
          </a:stretch>
        </p:blipFill>
        <p:spPr bwMode="auto">
          <a:xfrm>
            <a:off x="150877" y="69570"/>
            <a:ext cx="8564527" cy="66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782" r="4982" b="4159"/>
          <a:stretch>
            <a:fillRect/>
          </a:stretch>
        </p:blipFill>
        <p:spPr bwMode="auto">
          <a:xfrm>
            <a:off x="285720" y="0"/>
            <a:ext cx="8670508" cy="66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782" r="7683" b="4160"/>
          <a:stretch>
            <a:fillRect/>
          </a:stretch>
        </p:blipFill>
        <p:spPr bwMode="auto">
          <a:xfrm>
            <a:off x="428596" y="-36267"/>
            <a:ext cx="8358246" cy="66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683" r="8583" b="6706"/>
          <a:stretch>
            <a:fillRect/>
          </a:stretch>
        </p:blipFill>
        <p:spPr bwMode="auto">
          <a:xfrm>
            <a:off x="216943" y="0"/>
            <a:ext cx="843313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82" r="6782" b="6706"/>
          <a:stretch>
            <a:fillRect/>
          </a:stretch>
        </p:blipFill>
        <p:spPr bwMode="auto">
          <a:xfrm>
            <a:off x="125745" y="0"/>
            <a:ext cx="870126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623888"/>
            <a:ext cx="79343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8583" r="7683" b="10526"/>
          <a:stretch>
            <a:fillRect/>
          </a:stretch>
        </p:blipFill>
        <p:spPr bwMode="auto">
          <a:xfrm>
            <a:off x="357158" y="30161"/>
            <a:ext cx="8358246" cy="631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6782" r="6782" b="6706"/>
          <a:stretch>
            <a:fillRect/>
          </a:stretch>
        </p:blipFill>
        <p:spPr bwMode="auto">
          <a:xfrm>
            <a:off x="214282" y="-84883"/>
            <a:ext cx="8715436" cy="66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7203" r="7262" b="3225"/>
          <a:stretch>
            <a:fillRect/>
          </a:stretch>
        </p:blipFill>
        <p:spPr bwMode="auto">
          <a:xfrm>
            <a:off x="285720" y="57125"/>
            <a:ext cx="8358246" cy="66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623888"/>
            <a:ext cx="79343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484" r="8871" b="11709"/>
          <a:stretch>
            <a:fillRect/>
          </a:stretch>
        </p:blipFill>
        <p:spPr bwMode="auto">
          <a:xfrm>
            <a:off x="535641" y="142852"/>
            <a:ext cx="8251201" cy="63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683" r="7683" b="7980"/>
          <a:stretch>
            <a:fillRect/>
          </a:stretch>
        </p:blipFill>
        <p:spPr bwMode="auto">
          <a:xfrm>
            <a:off x="214282" y="-145005"/>
            <a:ext cx="8715436" cy="67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623888"/>
            <a:ext cx="79343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2886" r="6782" b="5433"/>
          <a:stretch>
            <a:fillRect/>
          </a:stretch>
        </p:blipFill>
        <p:spPr bwMode="auto">
          <a:xfrm>
            <a:off x="142844" y="78041"/>
            <a:ext cx="9001156" cy="66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384" r="20288" b="5433"/>
          <a:stretch>
            <a:fillRect/>
          </a:stretch>
        </p:blipFill>
        <p:spPr bwMode="auto">
          <a:xfrm>
            <a:off x="428596" y="-340738"/>
            <a:ext cx="7500990" cy="72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587" t="2886" r="13085" b="13073"/>
          <a:stretch>
            <a:fillRect/>
          </a:stretch>
        </p:blipFill>
        <p:spPr bwMode="auto">
          <a:xfrm>
            <a:off x="357158" y="10181"/>
            <a:ext cx="7858180" cy="6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384" r="9484" b="18166"/>
          <a:stretch>
            <a:fillRect/>
          </a:stretch>
        </p:blipFill>
        <p:spPr bwMode="auto">
          <a:xfrm>
            <a:off x="-55247" y="-46717"/>
            <a:ext cx="8770651" cy="633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</Words>
  <Application>Microsoft Office PowerPoint</Application>
  <PresentationFormat>Presentazione su schermo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di Office</vt:lpstr>
      <vt:lpstr>S.4  ESODO S.3  COMPARTIMENTAZIONE  Termini e Definizioni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S.4  ESODO</dc:title>
  <dc:creator>angelo</dc:creator>
  <cp:lastModifiedBy>Patrizia Morana</cp:lastModifiedBy>
  <cp:revision>6</cp:revision>
  <dcterms:created xsi:type="dcterms:W3CDTF">2021-03-15T06:51:31Z</dcterms:created>
  <dcterms:modified xsi:type="dcterms:W3CDTF">2021-04-02T08:24:37Z</dcterms:modified>
</cp:coreProperties>
</file>